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2-->
<p:presentation xmlns:r="http://schemas.openxmlformats.org/officeDocument/2006/relationships" xmlns:a="http://schemas.openxmlformats.org/drawingml/2006/main" xmlns:p="http://schemas.openxmlformats.org/presentationml/2006/main" showSpecialPlsOnTitleSld="0" removePersonalInfoOnSave="1" saveSubsetFonts="1" autoCompressPictures="0">
  <p:sldMasterIdLst>
    <p:sldMasterId id="2147483663" r:id="rId1"/>
  </p:sldMasterIdLst>
  <p:notesMasterIdLst>
    <p:notesMasterId r:id="rId2"/>
  </p:notesMasterIdLst>
  <p:handoutMasterIdLst>
    <p:handoutMasterId r:id="rId3"/>
  </p:handoutMasterIdLst>
  <p:sldIdLst>
    <p:sldId id="302" r:id="rId4"/>
    <p:sldId id="328" r:id="rId5"/>
    <p:sldId id="324" r:id="rId6"/>
    <p:sldId id="329" r:id="rId7"/>
    <p:sldId id="313" r:id="rId8"/>
    <p:sldId id="330" r:id="rId9"/>
    <p:sldId id="317" r:id="rId10"/>
    <p:sldId id="318" r:id="rId11"/>
    <p:sldId id="319" r:id="rId12"/>
    <p:sldId id="320" r:id="rId13"/>
    <p:sldId id="322" r:id="rId14"/>
    <p:sldId id="325" r:id="rId15"/>
    <p:sldId id="326" r:id="rId16"/>
    <p:sldId id="331" r:id="rId17"/>
    <p:sldId id="323" r:id="rId18"/>
    <p:sldId id="332" r:id="rId19"/>
    <p:sldId id="299" r:id="rId20"/>
  </p:sldIdLst>
  <p:sldSz cx="9144000" cy="6858000" type="screen4x3"/>
  <p:notesSz cx="6950075" cy="9236075"/>
  <p:custDataLst>
    <p:tags r:id="rId2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Geneva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Geneva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Geneva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Geneva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Geneva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Geneva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Geneva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Geneva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Geneva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  <a:srgbClr val="00143D"/>
    <a:srgbClr val="A20000"/>
    <a:srgbClr val="860000"/>
    <a:srgbClr val="00232F"/>
    <a:srgbClr val="0080DA"/>
    <a:srgbClr val="003949"/>
    <a:srgbClr val="00C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0649" autoAdjust="0"/>
  </p:normalViewPr>
  <p:slideViewPr>
    <p:cSldViewPr snapToGrid="0" snapToObjects="1">
      <p:cViewPr>
        <p:scale>
          <a:sx n="80" d="100"/>
          <a:sy n="80" d="100"/>
        </p:scale>
        <p:origin x="-102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iagrams/_rels/data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jpeg" /><Relationship Id="rId2" Type="http://schemas.openxmlformats.org/officeDocument/2006/relationships/image" Target="../media/image9.png" /><Relationship Id="rId3" Type="http://schemas.openxmlformats.org/officeDocument/2006/relationships/image" Target="../media/image10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2878F86-D7EB-481B-812F-6D302EDD67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C5258-C493-4B2B-ACF3-E2B3DF385D57}" type="parTrans" cxnId="{9B50CC01-2285-40E1-8F9F-0D3A16F9C449}">
      <dgm:prSet/>
      <dgm:spPr/>
      <dgm:t>
        <a:bodyPr/>
        <a:lstStyle/>
        <a:p>
          <a:endParaRPr lang="en-US"/>
        </a:p>
      </dgm:t>
    </dgm:pt>
    <dgm:pt modelId="{6E61048A-5A40-4A55-86DD-281D08396A28}">
      <dgm:prSet phldrT="[Text]"/>
      <dgm:spPr/>
      <dgm:t>
        <a:bodyPr/>
        <a:lstStyle/>
        <a:p>
          <a:r>
            <a:rPr lang="en-US" smtClean="0"/>
            <a:t>Patient &amp; Family Engagement is Valued	</a:t>
          </a:r>
          <a:endParaRPr lang="en-US"/>
        </a:p>
      </dgm:t>
    </dgm:pt>
    <dgm:pt modelId="{FF658F57-0A0F-4505-923E-73FE2937AB86}" type="sibTrans" cxnId="{9B50CC01-2285-40E1-8F9F-0D3A16F9C449}">
      <dgm:prSet/>
      <dgm:spPr/>
      <dgm:t>
        <a:bodyPr/>
        <a:lstStyle/>
        <a:p>
          <a:endParaRPr lang="en-US"/>
        </a:p>
      </dgm:t>
    </dgm:pt>
    <dgm:pt modelId="{28070852-A945-4D42-91C4-03FEFA7E65AC}" type="parTrans" cxnId="{07A5E459-6754-4059-AF73-E9AA45C36C92}">
      <dgm:prSet/>
      <dgm:spPr/>
      <dgm:t>
        <a:bodyPr/>
        <a:lstStyle/>
        <a:p>
          <a:endParaRPr lang="en-US"/>
        </a:p>
      </dgm:t>
    </dgm:pt>
    <dgm:pt modelId="{EE49638D-16C6-48AE-A9D0-DB2A1F8D1F03}">
      <dgm:prSet phldrT="[Text]"/>
      <dgm:spPr/>
      <dgm:t>
        <a:bodyPr/>
        <a:lstStyle/>
        <a:p>
          <a:r>
            <a:rPr lang="en-US" smtClean="0"/>
            <a:t>Leadership Must be Engaged</a:t>
          </a:r>
          <a:endParaRPr lang="en-US"/>
        </a:p>
      </dgm:t>
    </dgm:pt>
    <dgm:pt modelId="{9A0F826C-5EDE-4006-9661-6F2A8129BCF3}" type="sibTrans" cxnId="{07A5E459-6754-4059-AF73-E9AA45C36C92}">
      <dgm:prSet/>
      <dgm:spPr/>
      <dgm:t>
        <a:bodyPr/>
        <a:lstStyle/>
        <a:p>
          <a:endParaRPr lang="en-US"/>
        </a:p>
      </dgm:t>
    </dgm:pt>
    <dgm:pt modelId="{D6CC1664-E87A-4249-A0E1-E6C84FEAD6BD}" type="parTrans" cxnId="{189853A9-BDAA-40DE-B793-7CEB1A0B864C}">
      <dgm:prSet/>
      <dgm:spPr/>
      <dgm:t>
        <a:bodyPr/>
        <a:lstStyle/>
        <a:p>
          <a:endParaRPr lang="en-US"/>
        </a:p>
      </dgm:t>
    </dgm:pt>
    <dgm:pt modelId="{6A5B0A87-5664-4E75-BFBC-98C3868D5955}">
      <dgm:prSet phldrT="[Text]"/>
      <dgm:spPr/>
      <dgm:t>
        <a:bodyPr/>
        <a:lstStyle/>
        <a:p>
          <a:r>
            <a:rPr lang="en-US" smtClean="0"/>
            <a:t>Organizational Readiness is Key</a:t>
          </a:r>
        </a:p>
      </dgm:t>
    </dgm:pt>
    <dgm:pt modelId="{F66DCD8E-8F4B-46DF-B1B1-6097BF1CE935}" type="sibTrans" cxnId="{189853A9-BDAA-40DE-B793-7CEB1A0B864C}">
      <dgm:prSet/>
      <dgm:spPr/>
      <dgm:t>
        <a:bodyPr/>
        <a:lstStyle/>
        <a:p>
          <a:endParaRPr lang="en-US"/>
        </a:p>
      </dgm:t>
    </dgm:pt>
    <dgm:pt modelId="{C8941FD4-739F-430A-9BBA-F3C88207AB88}" type="parTrans" cxnId="{6ECE6460-511D-48AC-932D-0AF9767C9F63}">
      <dgm:prSet/>
      <dgm:spPr/>
      <dgm:t>
        <a:bodyPr/>
        <a:lstStyle/>
        <a:p>
          <a:endParaRPr lang="en-US"/>
        </a:p>
      </dgm:t>
    </dgm:pt>
    <dgm:pt modelId="{A3149143-6E6D-4523-A68C-18B0827E2F2F}">
      <dgm:prSet phldrT="[Text]"/>
      <dgm:spPr/>
      <dgm:t>
        <a:bodyPr/>
        <a:lstStyle/>
        <a:p>
          <a:r>
            <a:rPr lang="en-US" smtClean="0"/>
            <a:t>Ongoing Planning &amp; Review is Imperative</a:t>
          </a:r>
        </a:p>
      </dgm:t>
    </dgm:pt>
    <dgm:pt modelId="{1EDAE5AA-6C76-4ECC-B871-FB8E585C69F9}" type="sibTrans" cxnId="{6ECE6460-511D-48AC-932D-0AF9767C9F63}">
      <dgm:prSet/>
      <dgm:spPr/>
      <dgm:t>
        <a:bodyPr/>
        <a:lstStyle/>
        <a:p>
          <a:endParaRPr lang="en-US"/>
        </a:p>
      </dgm:t>
    </dgm:pt>
    <dgm:pt modelId="{4FEFB463-C527-472F-B2BB-E8AF34C7222E}" type="parTrans" cxnId="{DEA646E6-3C5F-4360-BD08-14FD39E698BB}">
      <dgm:prSet/>
      <dgm:spPr/>
      <dgm:t>
        <a:bodyPr/>
        <a:lstStyle/>
        <a:p>
          <a:endParaRPr lang="en-US"/>
        </a:p>
      </dgm:t>
    </dgm:pt>
    <dgm:pt modelId="{B559C553-8ABD-4BE7-8B35-4B84B6E89969}">
      <dgm:prSet phldrT="[Text]"/>
      <dgm:spPr/>
      <dgm:t>
        <a:bodyPr/>
        <a:lstStyle/>
        <a:p>
          <a:r>
            <a:rPr lang="en-US" smtClean="0"/>
            <a:t>Recruitment Strategy is Essential</a:t>
          </a:r>
        </a:p>
      </dgm:t>
    </dgm:pt>
    <dgm:pt modelId="{C9C4416C-C56F-4256-942E-3BC96BB89DF0}" type="sibTrans" cxnId="{DEA646E6-3C5F-4360-BD08-14FD39E698BB}">
      <dgm:prSet/>
      <dgm:spPr/>
      <dgm:t>
        <a:bodyPr/>
        <a:lstStyle/>
        <a:p>
          <a:endParaRPr lang="en-US"/>
        </a:p>
      </dgm:t>
    </dgm:pt>
    <dgm:pt modelId="{08CFE010-7E75-4AFE-B02A-767A0EDE448B}" type="parTrans" cxnId="{FA5084B3-B91A-4324-9C0D-417D56AE7FCB}">
      <dgm:prSet/>
      <dgm:spPr/>
      <dgm:t>
        <a:bodyPr/>
        <a:lstStyle/>
        <a:p>
          <a:endParaRPr lang="en-US"/>
        </a:p>
      </dgm:t>
    </dgm:pt>
    <dgm:pt modelId="{FE927302-6311-45B0-9BBA-38831372FE6C}">
      <dgm:prSet phldrT="[Text]"/>
      <dgm:spPr/>
      <dgm:t>
        <a:bodyPr/>
        <a:lstStyle/>
        <a:p>
          <a:r>
            <a:rPr lang="en-US" smtClean="0"/>
            <a:t>Engagement of Patient-and-Family Advisors (PFA) is Vital</a:t>
          </a:r>
        </a:p>
      </dgm:t>
    </dgm:pt>
    <dgm:pt modelId="{7084A8B0-F11F-4E8A-BAB7-A164A999425D}" type="sibTrans" cxnId="{FA5084B3-B91A-4324-9C0D-417D56AE7FCB}">
      <dgm:prSet/>
      <dgm:spPr/>
      <dgm:t>
        <a:bodyPr/>
        <a:lstStyle/>
        <a:p>
          <a:endParaRPr lang="en-US"/>
        </a:p>
      </dgm:t>
    </dgm:pt>
    <dgm:pt modelId="{9CFA19E5-9262-43F8-B5BA-A32A04ECDE08}" type="parTrans" cxnId="{B121709C-07CA-447C-95DE-76B9A4A7F469}">
      <dgm:prSet/>
      <dgm:spPr/>
      <dgm:t>
        <a:bodyPr/>
        <a:lstStyle/>
        <a:p>
          <a:endParaRPr lang="en-US"/>
        </a:p>
      </dgm:t>
    </dgm:pt>
    <dgm:pt modelId="{D782E469-4355-4666-B7D7-23052923A02F}">
      <dgm:prSet phldrT="[Text]"/>
      <dgm:spPr/>
      <dgm:t>
        <a:bodyPr/>
        <a:lstStyle/>
        <a:p>
          <a:r>
            <a:rPr lang="en-US" smtClean="0"/>
            <a:t>Ongoing Feedback &amp; Member Evaluation are Crucial</a:t>
          </a:r>
        </a:p>
      </dgm:t>
    </dgm:pt>
    <dgm:pt modelId="{2CAFA905-9106-4E8A-AD6D-74F386686887}" type="sibTrans" cxnId="{B121709C-07CA-447C-95DE-76B9A4A7F469}">
      <dgm:prSet/>
      <dgm:spPr/>
      <dgm:t>
        <a:bodyPr/>
        <a:lstStyle/>
        <a:p>
          <a:endParaRPr lang="en-US"/>
        </a:p>
      </dgm:t>
    </dgm:pt>
    <dgm:pt modelId="{DA133712-9CC6-4676-85FC-8F6D76EB0F07}" type="parTrans" cxnId="{7994F90E-A91B-4C3E-A5AA-D2924E93C0E6}">
      <dgm:prSet/>
      <dgm:spPr/>
      <dgm:t>
        <a:bodyPr/>
        <a:lstStyle/>
        <a:p>
          <a:endParaRPr lang="en-US"/>
        </a:p>
      </dgm:t>
    </dgm:pt>
    <dgm:pt modelId="{7006FF4D-C535-44C1-B12B-FC49F5ECB3C8}">
      <dgm:prSet phldrT="[Text]"/>
      <dgm:spPr/>
      <dgm:t>
        <a:bodyPr/>
        <a:lstStyle/>
        <a:p>
          <a:r>
            <a:rPr lang="en-US" smtClean="0"/>
            <a:t>Successful PFACs Improve Quality</a:t>
          </a:r>
        </a:p>
      </dgm:t>
    </dgm:pt>
    <dgm:pt modelId="{A9FB4003-6BF3-454B-BCF4-94D9A119AAEC}" type="sibTrans" cxnId="{7994F90E-A91B-4C3E-A5AA-D2924E93C0E6}">
      <dgm:prSet/>
      <dgm:spPr/>
      <dgm:t>
        <a:bodyPr/>
        <a:lstStyle/>
        <a:p>
          <a:endParaRPr lang="en-US"/>
        </a:p>
      </dgm:t>
    </dgm:pt>
    <dgm:pt modelId="{301ECEF4-D747-46DA-88DF-5744BE64FC1F}" type="parTrans" cxnId="{82A98F83-E4A6-4622-8D1C-5C4CC6A74126}">
      <dgm:prSet/>
      <dgm:spPr/>
      <dgm:t>
        <a:bodyPr/>
        <a:lstStyle/>
        <a:p>
          <a:endParaRPr lang="en-US"/>
        </a:p>
      </dgm:t>
    </dgm:pt>
    <dgm:pt modelId="{61A46BA7-91DC-49D4-8CDF-63CA70E68FDE}">
      <dgm:prSet phldrT="[Text]"/>
      <dgm:spPr/>
      <dgm:t>
        <a:bodyPr/>
        <a:lstStyle/>
        <a:p>
          <a:r>
            <a:rPr lang="en-US" smtClean="0"/>
            <a:t>Measuring the Impact of PFACs is Important </a:t>
          </a:r>
        </a:p>
      </dgm:t>
    </dgm:pt>
    <dgm:pt modelId="{811D94D2-0B72-49B5-B7EE-6D771E8BBE6A}" type="sibTrans" cxnId="{82A98F83-E4A6-4622-8D1C-5C4CC6A74126}">
      <dgm:prSet/>
      <dgm:spPr/>
      <dgm:t>
        <a:bodyPr/>
        <a:lstStyle/>
        <a:p>
          <a:endParaRPr lang="en-US"/>
        </a:p>
      </dgm:t>
    </dgm:pt>
    <dgm:pt modelId="{3A649ACC-D6E2-4B83-835B-00EDE6259271}" type="pres">
      <dgm:prSet presAssocID="{02878F86-D7EB-481B-812F-6D302EDD6784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A8478F-AED8-4803-9CB7-57DA88ACD2FA}" type="pres">
      <dgm:prSet presAssocID="{6E61048A-5A40-4A55-86DD-281D08396A28}" presName="parentText" presStyleLbl="node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CB9E0-BBFC-4E5F-9EBB-E572853DCEB2}" type="pres">
      <dgm:prSet presAssocID="{FF658F57-0A0F-4505-923E-73FE2937AB86}" presName="spacer"/>
      <dgm:spPr/>
      <dgm:t>
        <a:bodyPr/>
        <a:lstStyle/>
        <a:p>
          <a:endParaRPr/>
        </a:p>
      </dgm:t>
    </dgm:pt>
    <dgm:pt modelId="{05C613B5-9270-4D56-A7C2-DD4BC3A4CE95}" type="pres">
      <dgm:prSet presAssocID="{EE49638D-16C6-48AE-A9D0-DB2A1F8D1F03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11EBC-7AD6-4E8F-9757-DB42134996E7}" type="pres">
      <dgm:prSet presAssocID="{9A0F826C-5EDE-4006-9661-6F2A8129BCF3}" presName="spacer"/>
      <dgm:spPr/>
      <dgm:t>
        <a:bodyPr/>
        <a:lstStyle/>
        <a:p>
          <a:endParaRPr/>
        </a:p>
      </dgm:t>
    </dgm:pt>
    <dgm:pt modelId="{C560F5F4-80C2-4D92-A804-691CEDA4518A}" type="pres">
      <dgm:prSet presAssocID="{6A5B0A87-5664-4E75-BFBC-98C3868D595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CC194-E6EC-42DB-8C5A-16A5B46B1118}" type="pres">
      <dgm:prSet presAssocID="{F66DCD8E-8F4B-46DF-B1B1-6097BF1CE935}" presName="spacer"/>
      <dgm:spPr/>
      <dgm:t>
        <a:bodyPr/>
        <a:lstStyle/>
        <a:p>
          <a:endParaRPr/>
        </a:p>
      </dgm:t>
    </dgm:pt>
    <dgm:pt modelId="{6072211F-2F89-4E42-B81F-49DCEF144169}" type="pres">
      <dgm:prSet presAssocID="{A3149143-6E6D-4523-A68C-18B0827E2F2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186D9-C97C-4754-AD6C-173E7C35DCF6}" type="pres">
      <dgm:prSet presAssocID="{1EDAE5AA-6C76-4ECC-B871-FB8E585C69F9}" presName="spacer"/>
      <dgm:spPr/>
      <dgm:t>
        <a:bodyPr/>
        <a:lstStyle/>
        <a:p>
          <a:endParaRPr/>
        </a:p>
      </dgm:t>
    </dgm:pt>
    <dgm:pt modelId="{3CB602DA-D499-46CB-94B3-98CAF8FA2F85}" type="pres">
      <dgm:prSet presAssocID="{B559C553-8ABD-4BE7-8B35-4B84B6E89969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4A83C-70F5-485E-BE53-6862D9876DD8}" type="pres">
      <dgm:prSet presAssocID="{C9C4416C-C56F-4256-942E-3BC96BB89DF0}" presName="spacer"/>
      <dgm:spPr/>
      <dgm:t>
        <a:bodyPr/>
        <a:lstStyle/>
        <a:p>
          <a:endParaRPr/>
        </a:p>
      </dgm:t>
    </dgm:pt>
    <dgm:pt modelId="{61B7C149-9CA0-418E-8D4C-85C0E0E83B3A}" type="pres">
      <dgm:prSet presAssocID="{FE927302-6311-45B0-9BBA-38831372FE6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E3664-9B08-440F-9536-B347320C67CC}" type="pres">
      <dgm:prSet presAssocID="{7084A8B0-F11F-4E8A-BAB7-A164A999425D}" presName="spacer"/>
      <dgm:spPr/>
      <dgm:t>
        <a:bodyPr/>
        <a:lstStyle/>
        <a:p>
          <a:endParaRPr/>
        </a:p>
      </dgm:t>
    </dgm:pt>
    <dgm:pt modelId="{D4A8DA05-EEBD-47FA-BC4B-A05C7C348160}" type="pres">
      <dgm:prSet presAssocID="{D782E469-4355-4666-B7D7-23052923A02F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75F1E-4BA4-4ED6-99FF-56DBD7AF1138}" type="pres">
      <dgm:prSet presAssocID="{2CAFA905-9106-4E8A-AD6D-74F386686887}" presName="spacer"/>
      <dgm:spPr/>
      <dgm:t>
        <a:bodyPr/>
        <a:lstStyle/>
        <a:p>
          <a:endParaRPr/>
        </a:p>
      </dgm:t>
    </dgm:pt>
    <dgm:pt modelId="{0C017249-DCFE-4FAC-BB6E-925DFEB301A7}" type="pres">
      <dgm:prSet presAssocID="{7006FF4D-C535-44C1-B12B-FC49F5ECB3C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EAD26-6923-4374-8847-D5A4EFF58861}" type="pres">
      <dgm:prSet presAssocID="{A9FB4003-6BF3-454B-BCF4-94D9A119AAEC}" presName="spacer"/>
      <dgm:spPr/>
      <dgm:t>
        <a:bodyPr/>
        <a:lstStyle/>
        <a:p>
          <a:endParaRPr/>
        </a:p>
      </dgm:t>
    </dgm:pt>
    <dgm:pt modelId="{28C3BFC0-F0EF-4CBF-B465-389B105E7C39}" type="pres">
      <dgm:prSet presAssocID="{61A46BA7-91DC-49D4-8CDF-63CA70E68FD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50CC01-2285-40E1-8F9F-0D3A16F9C449}" srcId="{02878F86-D7EB-481B-812F-6D302EDD6784}" destId="{6E61048A-5A40-4A55-86DD-281D08396A28}" srcOrd="0" destOrd="0" parTransId="{621C5258-C493-4B2B-ACF3-E2B3DF385D57}" sibTransId="{FF658F57-0A0F-4505-923E-73FE2937AB86}"/>
    <dgm:cxn modelId="{07A5E459-6754-4059-AF73-E9AA45C36C92}" srcId="{02878F86-D7EB-481B-812F-6D302EDD6784}" destId="{EE49638D-16C6-48AE-A9D0-DB2A1F8D1F03}" srcOrd="1" destOrd="0" parTransId="{28070852-A945-4D42-91C4-03FEFA7E65AC}" sibTransId="{9A0F826C-5EDE-4006-9661-6F2A8129BCF3}"/>
    <dgm:cxn modelId="{189853A9-BDAA-40DE-B793-7CEB1A0B864C}" srcId="{02878F86-D7EB-481B-812F-6D302EDD6784}" destId="{6A5B0A87-5664-4E75-BFBC-98C3868D5955}" srcOrd="2" destOrd="0" parTransId="{D6CC1664-E87A-4249-A0E1-E6C84FEAD6BD}" sibTransId="{F66DCD8E-8F4B-46DF-B1B1-6097BF1CE935}"/>
    <dgm:cxn modelId="{6ECE6460-511D-48AC-932D-0AF9767C9F63}" srcId="{02878F86-D7EB-481B-812F-6D302EDD6784}" destId="{A3149143-6E6D-4523-A68C-18B0827E2F2F}" srcOrd="3" destOrd="0" parTransId="{C8941FD4-739F-430A-9BBA-F3C88207AB88}" sibTransId="{1EDAE5AA-6C76-4ECC-B871-FB8E585C69F9}"/>
    <dgm:cxn modelId="{DEA646E6-3C5F-4360-BD08-14FD39E698BB}" srcId="{02878F86-D7EB-481B-812F-6D302EDD6784}" destId="{B559C553-8ABD-4BE7-8B35-4B84B6E89969}" srcOrd="4" destOrd="0" parTransId="{4FEFB463-C527-472F-B2BB-E8AF34C7222E}" sibTransId="{C9C4416C-C56F-4256-942E-3BC96BB89DF0}"/>
    <dgm:cxn modelId="{FA5084B3-B91A-4324-9C0D-417D56AE7FCB}" srcId="{02878F86-D7EB-481B-812F-6D302EDD6784}" destId="{FE927302-6311-45B0-9BBA-38831372FE6C}" srcOrd="5" destOrd="0" parTransId="{08CFE010-7E75-4AFE-B02A-767A0EDE448B}" sibTransId="{7084A8B0-F11F-4E8A-BAB7-A164A999425D}"/>
    <dgm:cxn modelId="{B121709C-07CA-447C-95DE-76B9A4A7F469}" srcId="{02878F86-D7EB-481B-812F-6D302EDD6784}" destId="{D782E469-4355-4666-B7D7-23052923A02F}" srcOrd="6" destOrd="0" parTransId="{9CFA19E5-9262-43F8-B5BA-A32A04ECDE08}" sibTransId="{2CAFA905-9106-4E8A-AD6D-74F386686887}"/>
    <dgm:cxn modelId="{7994F90E-A91B-4C3E-A5AA-D2924E93C0E6}" srcId="{02878F86-D7EB-481B-812F-6D302EDD6784}" destId="{7006FF4D-C535-44C1-B12B-FC49F5ECB3C8}" srcOrd="7" destOrd="0" parTransId="{DA133712-9CC6-4676-85FC-8F6D76EB0F07}" sibTransId="{A9FB4003-6BF3-454B-BCF4-94D9A119AAEC}"/>
    <dgm:cxn modelId="{82A98F83-E4A6-4622-8D1C-5C4CC6A74126}" srcId="{02878F86-D7EB-481B-812F-6D302EDD6784}" destId="{61A46BA7-91DC-49D4-8CDF-63CA70E68FDE}" srcOrd="8" destOrd="0" parTransId="{301ECEF4-D747-46DA-88DF-5744BE64FC1F}" sibTransId="{811D94D2-0B72-49B5-B7EE-6D771E8BBE6A}"/>
    <dgm:cxn modelId="{C3DD0F45-5D76-49F8-B137-724A141538EB}" type="presOf" srcId="{02878F86-D7EB-481B-812F-6D302EDD6784}" destId="{3A649ACC-D6E2-4B83-835B-00EDE6259271}" srcOrd="0" destOrd="0" presId="urn:microsoft.com/office/officeart/2005/8/layout/vList2"/>
    <dgm:cxn modelId="{30015F46-4158-4685-BE3D-44411453C2C8}" type="presParOf" srcId="{3A649ACC-D6E2-4B83-835B-00EDE6259271}" destId="{56A8478F-AED8-4803-9CB7-57DA88ACD2FA}" srcOrd="0" destOrd="0" presId="urn:microsoft.com/office/officeart/2005/8/layout/vList2"/>
    <dgm:cxn modelId="{472B6498-01AA-48C9-A177-714CC2B7657D}" type="presOf" srcId="{6E61048A-5A40-4A55-86DD-281D08396A28}" destId="{56A8478F-AED8-4803-9CB7-57DA88ACD2FA}" srcOrd="0" destOrd="0" presId="urn:microsoft.com/office/officeart/2005/8/layout/vList2"/>
    <dgm:cxn modelId="{D30EA697-4747-49D1-8120-3B959B8860F4}" type="presParOf" srcId="{3A649ACC-D6E2-4B83-835B-00EDE6259271}" destId="{AD9CB9E0-BBFC-4E5F-9EBB-E572853DCEB2}" srcOrd="1" destOrd="0" presId="urn:microsoft.com/office/officeart/2005/8/layout/vList2"/>
    <dgm:cxn modelId="{C6A44E17-8FE6-4C5B-87D9-56E8A2EE2A36}" type="presParOf" srcId="{3A649ACC-D6E2-4B83-835B-00EDE6259271}" destId="{05C613B5-9270-4D56-A7C2-DD4BC3A4CE95}" srcOrd="2" destOrd="0" presId="urn:microsoft.com/office/officeart/2005/8/layout/vList2"/>
    <dgm:cxn modelId="{0BFDEEF9-B1F2-41A1-BA1B-B2852E0EED56}" type="presOf" srcId="{EE49638D-16C6-48AE-A9D0-DB2A1F8D1F03}" destId="{05C613B5-9270-4D56-A7C2-DD4BC3A4CE95}" srcOrd="0" destOrd="0" presId="urn:microsoft.com/office/officeart/2005/8/layout/vList2"/>
    <dgm:cxn modelId="{64B03786-D465-47AA-BC24-2D08A12F0868}" type="presParOf" srcId="{3A649ACC-D6E2-4B83-835B-00EDE6259271}" destId="{FE211EBC-7AD6-4E8F-9757-DB42134996E7}" srcOrd="3" destOrd="0" presId="urn:microsoft.com/office/officeart/2005/8/layout/vList2"/>
    <dgm:cxn modelId="{9F104C01-7DF4-441A-A4B2-AB17180E5B3A}" type="presParOf" srcId="{3A649ACC-D6E2-4B83-835B-00EDE6259271}" destId="{C560F5F4-80C2-4D92-A804-691CEDA4518A}" srcOrd="4" destOrd="0" presId="urn:microsoft.com/office/officeart/2005/8/layout/vList2"/>
    <dgm:cxn modelId="{8C4A441C-D720-4218-84E9-1865B2C6CB08}" type="presOf" srcId="{6A5B0A87-5664-4E75-BFBC-98C3868D5955}" destId="{C560F5F4-80C2-4D92-A804-691CEDA4518A}" srcOrd="0" destOrd="0" presId="urn:microsoft.com/office/officeart/2005/8/layout/vList2"/>
    <dgm:cxn modelId="{B018E4A1-F475-4CA1-9884-4BFF81269608}" type="presParOf" srcId="{3A649ACC-D6E2-4B83-835B-00EDE6259271}" destId="{0C2CC194-E6EC-42DB-8C5A-16A5B46B1118}" srcOrd="5" destOrd="0" presId="urn:microsoft.com/office/officeart/2005/8/layout/vList2"/>
    <dgm:cxn modelId="{B9D33D6F-19F4-4524-90DB-3CE10F35809A}" type="presParOf" srcId="{3A649ACC-D6E2-4B83-835B-00EDE6259271}" destId="{6072211F-2F89-4E42-B81F-49DCEF144169}" srcOrd="6" destOrd="0" presId="urn:microsoft.com/office/officeart/2005/8/layout/vList2"/>
    <dgm:cxn modelId="{9E647CE6-DEED-4C34-9583-FB8C0C61A878}" type="presOf" srcId="{A3149143-6E6D-4523-A68C-18B0827E2F2F}" destId="{6072211F-2F89-4E42-B81F-49DCEF144169}" srcOrd="0" destOrd="0" presId="urn:microsoft.com/office/officeart/2005/8/layout/vList2"/>
    <dgm:cxn modelId="{3E9AB747-D0BD-4F64-ABE3-A2EAAB4AB02F}" type="presParOf" srcId="{3A649ACC-D6E2-4B83-835B-00EDE6259271}" destId="{58A186D9-C97C-4754-AD6C-173E7C35DCF6}" srcOrd="7" destOrd="0" presId="urn:microsoft.com/office/officeart/2005/8/layout/vList2"/>
    <dgm:cxn modelId="{9EBD0FF6-782A-46B2-9061-57E9B0AF2905}" type="presParOf" srcId="{3A649ACC-D6E2-4B83-835B-00EDE6259271}" destId="{3CB602DA-D499-46CB-94B3-98CAF8FA2F85}" srcOrd="8" destOrd="0" presId="urn:microsoft.com/office/officeart/2005/8/layout/vList2"/>
    <dgm:cxn modelId="{D8382A87-88B3-4C9A-92C9-AAC2585B77A8}" type="presOf" srcId="{B559C553-8ABD-4BE7-8B35-4B84B6E89969}" destId="{3CB602DA-D499-46CB-94B3-98CAF8FA2F85}" srcOrd="0" destOrd="0" presId="urn:microsoft.com/office/officeart/2005/8/layout/vList2"/>
    <dgm:cxn modelId="{76766D37-5219-4517-B916-6092CE3F6D61}" type="presParOf" srcId="{3A649ACC-D6E2-4B83-835B-00EDE6259271}" destId="{6854A83C-70F5-485E-BE53-6862D9876DD8}" srcOrd="9" destOrd="0" presId="urn:microsoft.com/office/officeart/2005/8/layout/vList2"/>
    <dgm:cxn modelId="{2F16046D-8794-47DA-8CC2-D63E4D1A8502}" type="presParOf" srcId="{3A649ACC-D6E2-4B83-835B-00EDE6259271}" destId="{61B7C149-9CA0-418E-8D4C-85C0E0E83B3A}" srcOrd="10" destOrd="0" presId="urn:microsoft.com/office/officeart/2005/8/layout/vList2"/>
    <dgm:cxn modelId="{B2F30DAF-27B0-4348-ADC3-E274097DCDF4}" type="presOf" srcId="{FE927302-6311-45B0-9BBA-38831372FE6C}" destId="{61B7C149-9CA0-418E-8D4C-85C0E0E83B3A}" srcOrd="0" destOrd="0" presId="urn:microsoft.com/office/officeart/2005/8/layout/vList2"/>
    <dgm:cxn modelId="{0CE91E82-DEAE-4A42-BFA4-9978D433FBD0}" type="presParOf" srcId="{3A649ACC-D6E2-4B83-835B-00EDE6259271}" destId="{C31E3664-9B08-440F-9536-B347320C67CC}" srcOrd="11" destOrd="0" presId="urn:microsoft.com/office/officeart/2005/8/layout/vList2"/>
    <dgm:cxn modelId="{9775FEE6-A920-4C9D-B493-A5762FC5CCEA}" type="presParOf" srcId="{3A649ACC-D6E2-4B83-835B-00EDE6259271}" destId="{D4A8DA05-EEBD-47FA-BC4B-A05C7C348160}" srcOrd="12" destOrd="0" presId="urn:microsoft.com/office/officeart/2005/8/layout/vList2"/>
    <dgm:cxn modelId="{A570C9BC-1396-4EC3-B8E3-A156F449179E}" type="presOf" srcId="{D782E469-4355-4666-B7D7-23052923A02F}" destId="{D4A8DA05-EEBD-47FA-BC4B-A05C7C348160}" srcOrd="0" destOrd="0" presId="urn:microsoft.com/office/officeart/2005/8/layout/vList2"/>
    <dgm:cxn modelId="{ABDE7969-5D2F-4D6E-AB42-22F7C48AB0C5}" type="presParOf" srcId="{3A649ACC-D6E2-4B83-835B-00EDE6259271}" destId="{C0575F1E-4BA4-4ED6-99FF-56DBD7AF1138}" srcOrd="13" destOrd="0" presId="urn:microsoft.com/office/officeart/2005/8/layout/vList2"/>
    <dgm:cxn modelId="{853A69E3-C9B3-43F2-8B75-436CA452D280}" type="presParOf" srcId="{3A649ACC-D6E2-4B83-835B-00EDE6259271}" destId="{0C017249-DCFE-4FAC-BB6E-925DFEB301A7}" srcOrd="14" destOrd="0" presId="urn:microsoft.com/office/officeart/2005/8/layout/vList2"/>
    <dgm:cxn modelId="{E34A0CD4-2C08-444F-AA0C-2D5425816D03}" type="presOf" srcId="{7006FF4D-C535-44C1-B12B-FC49F5ECB3C8}" destId="{0C017249-DCFE-4FAC-BB6E-925DFEB301A7}" srcOrd="0" destOrd="0" presId="urn:microsoft.com/office/officeart/2005/8/layout/vList2"/>
    <dgm:cxn modelId="{DC517688-192B-4C33-A06D-3D7C5A0F1EC5}" type="presParOf" srcId="{3A649ACC-D6E2-4B83-835B-00EDE6259271}" destId="{8DBEAD26-6923-4374-8847-D5A4EFF58861}" srcOrd="15" destOrd="0" presId="urn:microsoft.com/office/officeart/2005/8/layout/vList2"/>
    <dgm:cxn modelId="{8AA25E4C-89C3-4DF9-820B-7C996EA8033A}" type="presParOf" srcId="{3A649ACC-D6E2-4B83-835B-00EDE6259271}" destId="{28C3BFC0-F0EF-4CBF-B465-389B105E7C39}" srcOrd="16" destOrd="0" presId="urn:microsoft.com/office/officeart/2005/8/layout/vList2"/>
    <dgm:cxn modelId="{1A2B3358-42E8-4B0B-80B5-C91A7D56449D}" type="presOf" srcId="{61A46BA7-91DC-49D4-8CDF-63CA70E68FDE}" destId="{28C3BFC0-F0EF-4CBF-B465-389B105E7C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DF64710-29E4-4C5C-A250-1EF3B63D8B4C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823FA56A-B739-471F-ABB0-24E7F24DBF92}" type="parTrans" cxnId="{0132AE07-03CE-46E4-BC43-9D40A519C475}">
      <dgm:prSet/>
      <dgm:spPr/>
      <dgm:t>
        <a:bodyPr/>
        <a:lstStyle/>
        <a:p>
          <a:endParaRPr lang="en-US"/>
        </a:p>
      </dgm:t>
    </dgm:pt>
    <dgm:pt modelId="{AF43AE81-9731-4663-B77D-E667E2E801A1}">
      <dgm:prSet phldrT="[Text]"/>
      <dgm:spPr/>
      <dgm:t>
        <a:bodyPr/>
        <a:lstStyle/>
        <a:p>
          <a:r>
            <a:rPr lang="en-US" smtClean="0"/>
            <a:t>Getting Started</a:t>
          </a:r>
          <a:endParaRPr lang="en-US"/>
        </a:p>
      </dgm:t>
    </dgm:pt>
    <dgm:pt modelId="{C5FDDACD-4B7E-42BB-9B52-6E636F8D8631}" type="sibTrans" cxnId="{0132AE07-03CE-46E4-BC43-9D40A519C475}">
      <dgm:prSet/>
      <dgm:spPr/>
      <dgm:t>
        <a:bodyPr/>
        <a:lstStyle/>
        <a:p>
          <a:endParaRPr lang="en-US"/>
        </a:p>
      </dgm:t>
    </dgm:pt>
    <dgm:pt modelId="{697A6C1D-FA0C-4EDA-A9AD-F7B957A94BD3}" type="parTrans" cxnId="{0E3E451A-A610-4C8F-9476-354C09574A9D}">
      <dgm:prSet/>
      <dgm:spPr/>
      <dgm:t>
        <a:bodyPr/>
        <a:lstStyle/>
        <a:p>
          <a:endParaRPr lang="en-US"/>
        </a:p>
      </dgm:t>
    </dgm:pt>
    <dgm:pt modelId="{19B5A358-39C5-4118-8119-5C5C33E86AB7}">
      <dgm:prSet phldrT="[Text]"/>
      <dgm:spPr/>
      <dgm:t>
        <a:bodyPr/>
        <a:lstStyle/>
        <a:p>
          <a:r>
            <a:rPr lang="en-US" smtClean="0"/>
            <a:t>Forming the Council</a:t>
          </a:r>
          <a:endParaRPr lang="en-US"/>
        </a:p>
      </dgm:t>
    </dgm:pt>
    <dgm:pt modelId="{CBE481FD-6CC8-4F4C-868C-6A1EE23EDBE4}" type="sibTrans" cxnId="{0E3E451A-A610-4C8F-9476-354C09574A9D}">
      <dgm:prSet/>
      <dgm:spPr/>
      <dgm:t>
        <a:bodyPr/>
        <a:lstStyle/>
        <a:p>
          <a:endParaRPr lang="en-US"/>
        </a:p>
      </dgm:t>
    </dgm:pt>
    <dgm:pt modelId="{64CF06DA-C15F-495C-9527-334AFC5A2306}" type="parTrans" cxnId="{199B1C09-40F9-4DF2-8D30-5FF01CF049B8}">
      <dgm:prSet/>
      <dgm:spPr/>
      <dgm:t>
        <a:bodyPr/>
        <a:lstStyle/>
        <a:p>
          <a:endParaRPr lang="en-US"/>
        </a:p>
      </dgm:t>
    </dgm:pt>
    <dgm:pt modelId="{D8B71784-CA2A-495F-88F3-BAF014F5D0E6}">
      <dgm:prSet phldrT="[Text]"/>
      <dgm:spPr/>
      <dgm:t>
        <a:bodyPr/>
        <a:lstStyle/>
        <a:p>
          <a:r>
            <a:rPr lang="en-US" smtClean="0"/>
            <a:t>Developing the Program</a:t>
          </a:r>
          <a:endParaRPr lang="en-US"/>
        </a:p>
      </dgm:t>
    </dgm:pt>
    <dgm:pt modelId="{8124A83B-0EB5-4FC1-9BF2-CC93262C1648}" type="sibTrans" cxnId="{199B1C09-40F9-4DF2-8D30-5FF01CF049B8}">
      <dgm:prSet/>
      <dgm:spPr/>
      <dgm:t>
        <a:bodyPr/>
        <a:lstStyle/>
        <a:p>
          <a:endParaRPr lang="en-US"/>
        </a:p>
      </dgm:t>
    </dgm:pt>
    <dgm:pt modelId="{53B3DD8E-6AD5-471C-BB4A-CF5322B8DAEB}" type="pres">
      <dgm:prSet presAssocID="{0DF64710-29E4-4C5C-A250-1EF3B63D8B4C}" presName="Name0">
        <dgm:presLayoutVars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5B6EF998-D455-48E8-B1D1-F961E013C547}" type="pres">
      <dgm:prSet presAssocID="{0DF64710-29E4-4C5C-A250-1EF3B63D8B4C}" presName="fgShape" presStyleLbl="fgShp" presStyleCnt="1" custScaleX="108402" custLinFactNeighborX="147" custLinFactNeighborY="33701"/>
      <dgm:spPr/>
      <dgm:t>
        <a:bodyPr/>
        <a:lstStyle/>
        <a:p>
          <a:endParaRPr/>
        </a:p>
      </dgm:t>
    </dgm:pt>
    <dgm:pt modelId="{5435C140-CB9D-4C30-94B9-4D5D06387247}" type="pres">
      <dgm:prSet presAssocID="{0DF64710-29E4-4C5C-A250-1EF3B63D8B4C}" presName="linComp"/>
      <dgm:spPr/>
      <dgm:t>
        <a:bodyPr/>
        <a:lstStyle/>
        <a:p>
          <a:endParaRPr/>
        </a:p>
      </dgm:t>
    </dgm:pt>
    <dgm:pt modelId="{876C9BCD-655A-4739-83B4-B5C9C38B06CD}" type="pres">
      <dgm:prSet presAssocID="{AF43AE81-9731-4663-B77D-E667E2E801A1}" presName="compNode"/>
      <dgm:spPr/>
      <dgm:t>
        <a:bodyPr/>
        <a:lstStyle/>
        <a:p>
          <a:endParaRPr/>
        </a:p>
      </dgm:t>
    </dgm:pt>
    <dgm:pt modelId="{A1F4A785-AD58-4890-B183-3C0F411C2532}" type="pres">
      <dgm:prSet presAssocID="{AF43AE81-9731-4663-B77D-E667E2E801A1}" presName="bkgdShape" presStyleLbl="node1" presStyleCnt="3"/>
      <dgm:spPr/>
      <dgm:t>
        <a:bodyPr/>
        <a:lstStyle/>
        <a:p>
          <a:endParaRPr lang="en-US"/>
        </a:p>
      </dgm:t>
    </dgm:pt>
    <dgm:pt modelId="{A1E9FDDC-9AFC-4C07-92A9-9E518525C734}" type="pres">
      <dgm:prSet presAssocID="{AF43AE81-9731-4663-B77D-E667E2E801A1}" presName="nodeTx" presStyleLbl="node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3A6D0-C302-471B-9853-C2F20AC247B9}" type="pres">
      <dgm:prSet presAssocID="{AF43AE81-9731-4663-B77D-E667E2E801A1}" presName="invisiNode" presStyleLbl="node1" presStyleCnt="3"/>
      <dgm:spPr/>
      <dgm:t>
        <a:bodyPr/>
        <a:lstStyle/>
        <a:p>
          <a:endParaRPr/>
        </a:p>
      </dgm:t>
    </dgm:pt>
    <dgm:pt modelId="{A7EDB8AF-26C3-4339-AB37-1A8B511349F0}" type="pres">
      <dgm:prSet presAssocID="{AF43AE81-9731-4663-B77D-E667E2E801A1}" presName="imagNode" presStyleLbl="fgImgPlace1" presStyleCnt="3"/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/>
        </a:p>
      </dgm:t>
    </dgm:pt>
    <dgm:pt modelId="{ECD41EC5-84C1-43AF-9D23-2850B76BA99C}" type="pres">
      <dgm:prSet presAssocID="{C5FDDACD-4B7E-42BB-9B52-6E636F8D8631}" presName="sibTrans" presStyleLbl="sibTrans2D1" presStyleCnt="2"/>
      <dgm:spPr/>
      <dgm:t>
        <a:bodyPr/>
        <a:lstStyle/>
        <a:p>
          <a:endParaRPr lang="en-US"/>
        </a:p>
      </dgm:t>
    </dgm:pt>
    <dgm:pt modelId="{33683A8A-B7CD-4893-9217-509A447115D6}" type="pres">
      <dgm:prSet presAssocID="{19B5A358-39C5-4118-8119-5C5C33E86AB7}" presName="compNode"/>
      <dgm:spPr/>
      <dgm:t>
        <a:bodyPr/>
        <a:lstStyle/>
        <a:p>
          <a:endParaRPr/>
        </a:p>
      </dgm:t>
    </dgm:pt>
    <dgm:pt modelId="{FC71C084-4DD8-42C0-9C4D-D7CDB0394AD9}" type="pres">
      <dgm:prSet presAssocID="{19B5A358-39C5-4118-8119-5C5C33E86AB7}" presName="bkgdShape" presStyleLbl="node1" presStyleIdx="1" presStyleCnt="3"/>
      <dgm:spPr/>
      <dgm:t>
        <a:bodyPr/>
        <a:lstStyle/>
        <a:p>
          <a:endParaRPr lang="en-US"/>
        </a:p>
      </dgm:t>
    </dgm:pt>
    <dgm:pt modelId="{0E2CA944-7176-41BF-A84B-FF46F371113C}" type="pres">
      <dgm:prSet presAssocID="{19B5A358-39C5-4118-8119-5C5C33E86AB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60B68-8AE3-4E02-8F39-1C4CB8711AB4}" type="pres">
      <dgm:prSet presAssocID="{19B5A358-39C5-4118-8119-5C5C33E86AB7}" presName="invisiNode" presStyleLbl="node1" presStyleIdx="1" presStyleCnt="3"/>
      <dgm:spPr/>
      <dgm:t>
        <a:bodyPr/>
        <a:lstStyle/>
        <a:p>
          <a:endParaRPr/>
        </a:p>
      </dgm:t>
    </dgm:pt>
    <dgm:pt modelId="{EDB3B52D-3F8B-490E-8A45-AEFD9B90C6DD}" type="pres">
      <dgm:prSet presAssocID="{19B5A358-39C5-4118-8119-5C5C33E86AB7}" presName="imagNode" presStyleLbl="fgImgPlace1" presStyleIdx="1" presStyleCnt="3"/>
      <dgm:sp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0000" r="-10000"/>
          </a:stretch>
        </a:blipFill>
      </dgm:spPr>
      <dgm:t>
        <a:bodyPr/>
        <a:lstStyle/>
        <a:p>
          <a:endParaRPr/>
        </a:p>
      </dgm:t>
    </dgm:pt>
    <dgm:pt modelId="{F81DABA3-6BEC-4B38-9BC9-1515545398C0}" type="pres">
      <dgm:prSet presAssocID="{CBE481FD-6CC8-4F4C-868C-6A1EE23EDBE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11A04DB-FF87-4108-BBCB-B8249C317F78}" type="pres">
      <dgm:prSet presAssocID="{D8B71784-CA2A-495F-88F3-BAF014F5D0E6}" presName="compNode"/>
      <dgm:spPr/>
      <dgm:t>
        <a:bodyPr/>
        <a:lstStyle/>
        <a:p>
          <a:endParaRPr/>
        </a:p>
      </dgm:t>
    </dgm:pt>
    <dgm:pt modelId="{C92B4375-AD08-4554-BDF5-9699FBF5BB6C}" type="pres">
      <dgm:prSet presAssocID="{D8B71784-CA2A-495F-88F3-BAF014F5D0E6}" presName="bkgdShape" presStyleLbl="node1" presStyleIdx="2" presStyleCnt="3"/>
      <dgm:spPr/>
      <dgm:t>
        <a:bodyPr/>
        <a:lstStyle/>
        <a:p>
          <a:endParaRPr lang="en-US"/>
        </a:p>
      </dgm:t>
    </dgm:pt>
    <dgm:pt modelId="{8B0FFF71-A83F-4655-9C74-6D681A554EC2}" type="pres">
      <dgm:prSet presAssocID="{D8B71784-CA2A-495F-88F3-BAF014F5D0E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551D6-59B9-4CF5-B86C-AE7A398DEFCD}" type="pres">
      <dgm:prSet presAssocID="{D8B71784-CA2A-495F-88F3-BAF014F5D0E6}" presName="invisiNode" presStyleLbl="node1" presStyleIdx="2" presStyleCnt="3"/>
      <dgm:spPr/>
      <dgm:t>
        <a:bodyPr/>
        <a:lstStyle/>
        <a:p>
          <a:endParaRPr/>
        </a:p>
      </dgm:t>
    </dgm:pt>
    <dgm:pt modelId="{AD677F3C-C50E-4D07-B5C1-493B92F31B84}" type="pres">
      <dgm:prSet presAssocID="{D8B71784-CA2A-495F-88F3-BAF014F5D0E6}" presName="imagNode" presStyleLbl="fgImgPlace1" presStyleIdx="2" presStyleCnt="3"/>
      <dgm:sp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4000" r="-14000"/>
          </a:stretch>
        </a:blipFill>
      </dgm:spPr>
      <dgm:t>
        <a:bodyPr/>
        <a:lstStyle/>
        <a:p>
          <a:endParaRPr/>
        </a:p>
      </dgm:t>
    </dgm:pt>
  </dgm:ptLst>
  <dgm:cxnLst>
    <dgm:cxn modelId="{0132AE07-03CE-46E4-BC43-9D40A519C475}" srcId="{0DF64710-29E4-4C5C-A250-1EF3B63D8B4C}" destId="{AF43AE81-9731-4663-B77D-E667E2E801A1}" srcOrd="0" destOrd="0" parTransId="{823FA56A-B739-471F-ABB0-24E7F24DBF92}" sibTransId="{C5FDDACD-4B7E-42BB-9B52-6E636F8D8631}"/>
    <dgm:cxn modelId="{0E3E451A-A610-4C8F-9476-354C09574A9D}" srcId="{0DF64710-29E4-4C5C-A250-1EF3B63D8B4C}" destId="{19B5A358-39C5-4118-8119-5C5C33E86AB7}" srcOrd="1" destOrd="0" parTransId="{697A6C1D-FA0C-4EDA-A9AD-F7B957A94BD3}" sibTransId="{CBE481FD-6CC8-4F4C-868C-6A1EE23EDBE4}"/>
    <dgm:cxn modelId="{199B1C09-40F9-4DF2-8D30-5FF01CF049B8}" srcId="{0DF64710-29E4-4C5C-A250-1EF3B63D8B4C}" destId="{D8B71784-CA2A-495F-88F3-BAF014F5D0E6}" srcOrd="2" destOrd="0" parTransId="{64CF06DA-C15F-495C-9527-334AFC5A2306}" sibTransId="{8124A83B-0EB5-4FC1-9BF2-CC93262C1648}"/>
    <dgm:cxn modelId="{48FE839C-9777-441E-A4B9-73AF5554F634}" type="presOf" srcId="{0DF64710-29E4-4C5C-A250-1EF3B63D8B4C}" destId="{53B3DD8E-6AD5-471C-BB4A-CF5322B8DAEB}" srcOrd="0" destOrd="0" presId="urn:microsoft.com/office/officeart/2005/8/layout/hList7"/>
    <dgm:cxn modelId="{EF9DE517-618A-40D2-B2FE-CEEFF2F6DE7A}" type="presParOf" srcId="{53B3DD8E-6AD5-471C-BB4A-CF5322B8DAEB}" destId="{5B6EF998-D455-48E8-B1D1-F961E013C547}" srcOrd="0" destOrd="0" presId="urn:microsoft.com/office/officeart/2005/8/layout/hList7"/>
    <dgm:cxn modelId="{D52A806F-2E94-40F2-9324-5230295A17F1}" type="presParOf" srcId="{53B3DD8E-6AD5-471C-BB4A-CF5322B8DAEB}" destId="{5435C140-CB9D-4C30-94B9-4D5D06387247}" srcOrd="1" destOrd="0" presId="urn:microsoft.com/office/officeart/2005/8/layout/hList7"/>
    <dgm:cxn modelId="{EF94D505-376F-4BA5-A242-40F5EC487406}" type="presParOf" srcId="{5435C140-CB9D-4C30-94B9-4D5D06387247}" destId="{876C9BCD-655A-4739-83B4-B5C9C38B06CD}" srcOrd="0" destOrd="0" presId="urn:microsoft.com/office/officeart/2005/8/layout/hList7"/>
    <dgm:cxn modelId="{D0CBA666-77F9-4CC6-B77E-70B061D7DECF}" type="presParOf" srcId="{876C9BCD-655A-4739-83B4-B5C9C38B06CD}" destId="{A1F4A785-AD58-4890-B183-3C0F411C2532}" srcOrd="0" destOrd="0" presId="urn:microsoft.com/office/officeart/2005/8/layout/hList7"/>
    <dgm:cxn modelId="{3823E72E-AE39-422D-9AD0-4A2DA9B0FB92}" type="presOf" srcId="{AF43AE81-9731-4663-B77D-E667E2E801A1}" destId="{A1F4A785-AD58-4890-B183-3C0F411C2532}" srcOrd="0" destOrd="0" presId="urn:microsoft.com/office/officeart/2005/8/layout/hList7"/>
    <dgm:cxn modelId="{57A8B927-C9E6-4F8C-B8FC-9B3AF7C2A87B}" type="presParOf" srcId="{876C9BCD-655A-4739-83B4-B5C9C38B06CD}" destId="{A1E9FDDC-9AFC-4C07-92A9-9E518525C734}" srcOrd="1" destOrd="0" presId="urn:microsoft.com/office/officeart/2005/8/layout/hList7"/>
    <dgm:cxn modelId="{0F3536BD-3B43-4608-89B3-9BE9C4669115}" type="presOf" srcId="{AF43AE81-9731-4663-B77D-E667E2E801A1}" destId="{A1E9FDDC-9AFC-4C07-92A9-9E518525C734}" srcOrd="1" destOrd="0" presId="urn:microsoft.com/office/officeart/2005/8/layout/hList7"/>
    <dgm:cxn modelId="{481ECC84-ECD0-4C1B-97EB-EB01D5FD0F77}" type="presParOf" srcId="{876C9BCD-655A-4739-83B4-B5C9C38B06CD}" destId="{E013A6D0-C302-471B-9853-C2F20AC247B9}" srcOrd="2" destOrd="0" presId="urn:microsoft.com/office/officeart/2005/8/layout/hList7"/>
    <dgm:cxn modelId="{8A0FA5C2-BD5B-4683-B4AE-6B7284865DEC}" type="presParOf" srcId="{876C9BCD-655A-4739-83B4-B5C9C38B06CD}" destId="{A7EDB8AF-26C3-4339-AB37-1A8B511349F0}" srcOrd="3" destOrd="0" presId="urn:microsoft.com/office/officeart/2005/8/layout/hList7"/>
    <dgm:cxn modelId="{0C02A076-0655-407D-BDCE-90A7D4B0ADC0}" type="presParOf" srcId="{5435C140-CB9D-4C30-94B9-4D5D06387247}" destId="{ECD41EC5-84C1-43AF-9D23-2850B76BA99C}" srcOrd="1" destOrd="0" presId="urn:microsoft.com/office/officeart/2005/8/layout/hList7"/>
    <dgm:cxn modelId="{73D1FD4B-C211-4D34-AD22-64EC9E9A1E1F}" type="presOf" srcId="{C5FDDACD-4B7E-42BB-9B52-6E636F8D8631}" destId="{ECD41EC5-84C1-43AF-9D23-2850B76BA99C}" srcOrd="0" destOrd="0" presId="urn:microsoft.com/office/officeart/2005/8/layout/hList7"/>
    <dgm:cxn modelId="{9640BFC8-D00C-4A11-A8F8-382A0AFB537D}" type="presParOf" srcId="{5435C140-CB9D-4C30-94B9-4D5D06387247}" destId="{33683A8A-B7CD-4893-9217-509A447115D6}" srcOrd="2" destOrd="0" presId="urn:microsoft.com/office/officeart/2005/8/layout/hList7"/>
    <dgm:cxn modelId="{62C48FB7-112D-4E25-918E-4FE4EFFAE7A0}" type="presParOf" srcId="{33683A8A-B7CD-4893-9217-509A447115D6}" destId="{FC71C084-4DD8-42C0-9C4D-D7CDB0394AD9}" srcOrd="0" destOrd="0" presId="urn:microsoft.com/office/officeart/2005/8/layout/hList7"/>
    <dgm:cxn modelId="{F2653486-D201-45B5-9E2C-05AAD254F2FF}" type="presOf" srcId="{19B5A358-39C5-4118-8119-5C5C33E86AB7}" destId="{FC71C084-4DD8-42C0-9C4D-D7CDB0394AD9}" srcOrd="0" destOrd="0" presId="urn:microsoft.com/office/officeart/2005/8/layout/hList7"/>
    <dgm:cxn modelId="{03716357-F589-480A-B2BA-C3C092C4866D}" type="presParOf" srcId="{33683A8A-B7CD-4893-9217-509A447115D6}" destId="{0E2CA944-7176-41BF-A84B-FF46F371113C}" srcOrd="1" destOrd="0" presId="urn:microsoft.com/office/officeart/2005/8/layout/hList7"/>
    <dgm:cxn modelId="{C6819807-5F0C-412D-BA11-06AFE702895A}" type="presOf" srcId="{19B5A358-39C5-4118-8119-5C5C33E86AB7}" destId="{0E2CA944-7176-41BF-A84B-FF46F371113C}" srcOrd="1" destOrd="0" presId="urn:microsoft.com/office/officeart/2005/8/layout/hList7"/>
    <dgm:cxn modelId="{4EAB89E8-1950-4F50-8396-9EC80BFE6F81}" type="presParOf" srcId="{33683A8A-B7CD-4893-9217-509A447115D6}" destId="{8F160B68-8AE3-4E02-8F39-1C4CB8711AB4}" srcOrd="2" destOrd="0" presId="urn:microsoft.com/office/officeart/2005/8/layout/hList7"/>
    <dgm:cxn modelId="{2E1293E4-A757-43C0-9B09-0771AE65AD9B}" type="presParOf" srcId="{33683A8A-B7CD-4893-9217-509A447115D6}" destId="{EDB3B52D-3F8B-490E-8A45-AEFD9B90C6DD}" srcOrd="3" destOrd="0" presId="urn:microsoft.com/office/officeart/2005/8/layout/hList7"/>
    <dgm:cxn modelId="{C5AFD3F3-A69D-4A88-B313-27EEC007778D}" type="presParOf" srcId="{5435C140-CB9D-4C30-94B9-4D5D06387247}" destId="{F81DABA3-6BEC-4B38-9BC9-1515545398C0}" srcOrd="3" destOrd="0" presId="urn:microsoft.com/office/officeart/2005/8/layout/hList7"/>
    <dgm:cxn modelId="{A14B0E4C-2A9F-4CDF-A3D9-568392D53AA7}" type="presOf" srcId="{CBE481FD-6CC8-4F4C-868C-6A1EE23EDBE4}" destId="{F81DABA3-6BEC-4B38-9BC9-1515545398C0}" srcOrd="0" destOrd="0" presId="urn:microsoft.com/office/officeart/2005/8/layout/hList7"/>
    <dgm:cxn modelId="{91C88654-BF65-4F22-A9B7-D32C3EC260C3}" type="presParOf" srcId="{5435C140-CB9D-4C30-94B9-4D5D06387247}" destId="{111A04DB-FF87-4108-BBCB-B8249C317F78}" srcOrd="4" destOrd="0" presId="urn:microsoft.com/office/officeart/2005/8/layout/hList7"/>
    <dgm:cxn modelId="{86B00E3C-D0EB-4F65-9808-995722D02FE4}" type="presParOf" srcId="{111A04DB-FF87-4108-BBCB-B8249C317F78}" destId="{C92B4375-AD08-4554-BDF5-9699FBF5BB6C}" srcOrd="0" destOrd="0" presId="urn:microsoft.com/office/officeart/2005/8/layout/hList7"/>
    <dgm:cxn modelId="{7E32E91F-651D-4866-AA61-EB387C8F4CB6}" type="presOf" srcId="{D8B71784-CA2A-495F-88F3-BAF014F5D0E6}" destId="{C92B4375-AD08-4554-BDF5-9699FBF5BB6C}" srcOrd="0" destOrd="0" presId="urn:microsoft.com/office/officeart/2005/8/layout/hList7"/>
    <dgm:cxn modelId="{06C117BB-8BFF-4E68-B861-8BF331D23139}" type="presParOf" srcId="{111A04DB-FF87-4108-BBCB-B8249C317F78}" destId="{8B0FFF71-A83F-4655-9C74-6D681A554EC2}" srcOrd="1" destOrd="0" presId="urn:microsoft.com/office/officeart/2005/8/layout/hList7"/>
    <dgm:cxn modelId="{0A910F8F-675C-44A4-A773-87BD994B90E3}" type="presOf" srcId="{D8B71784-CA2A-495F-88F3-BAF014F5D0E6}" destId="{8B0FFF71-A83F-4655-9C74-6D681A554EC2}" srcOrd="1" destOrd="0" presId="urn:microsoft.com/office/officeart/2005/8/layout/hList7"/>
    <dgm:cxn modelId="{5BDF367F-8A16-4E0D-80CA-1856A33ED782}" type="presParOf" srcId="{111A04DB-FF87-4108-BBCB-B8249C317F78}" destId="{6B0551D6-59B9-4CF5-B86C-AE7A398DEFCD}" srcOrd="2" destOrd="0" presId="urn:microsoft.com/office/officeart/2005/8/layout/hList7"/>
    <dgm:cxn modelId="{D2CE1223-E15B-4CD1-AEDF-826B349FEB51}" type="presParOf" srcId="{111A04DB-FF87-4108-BBCB-B8249C317F78}" destId="{AD677F3C-C50E-4D07-B5C1-493B92F31B8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245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4344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type="rect" r:blip="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  <dgm:layoutNode name="invisiNode">
            <dgm:alg type="sp"/>
            <dgm:shape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IHA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8233AE-D2E6-44AE-97D7-31DD59DD9719}" type="datetime1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3BA82B-A7B8-4B06-8D44-4C5749284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IHA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16AD78-3892-4947-80A5-A7F588970966}" type="datetime1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6263"/>
            <a:ext cx="5559425" cy="4157662"/>
          </a:xfrm>
          <a:prstGeom prst="rect">
            <a:avLst/>
          </a:prstGeom>
        </p:spPr>
        <p:txBody>
          <a:bodyPr vert="horz" lIns="89776" tIns="44888" rIns="89776" bIns="448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8F1F5F-BB38-4908-980C-C0BC35707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06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  <a:ea typeface="Geneva" charset="-128"/>
              <a:cs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9666B0-3725-4893-B18B-073B82591439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E9E804-8053-45B6-9F8A-FB9AA06B26F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endParaRPr lang="en-US" altLang="en-US" smtClean="0">
              <a:ea typeface="Geneva" charset="-128"/>
              <a:cs typeface="Geneva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040232-A749-41DD-B0C3-FF5EDC84C2EA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D5DC6-E8C9-4B54-BE54-33D2267D58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mtClean="0">
              <a:ea typeface="Geneva" charset="-128"/>
              <a:cs typeface="Geneva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4A6456-BEAB-486B-9FF1-1EE829A5DFEF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519C8-7606-4844-AD35-FD1D0E3836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  <a:defRPr/>
            </a:pPr>
            <a:endParaRPr lang="en-US" altLang="en-US" smtClean="0">
              <a:ea typeface="Geneva" charset="-128"/>
              <a:cs typeface="Geneva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4A6456-BEAB-486B-9FF1-1EE829A5DFEF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D4DD2A-0350-4B7E-9F36-FD5F2A822CF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  <a:defRPr/>
            </a:pPr>
            <a:endParaRPr lang="en-US" altLang="en-US" smtClean="0">
              <a:ea typeface="Geneva" charset="-128"/>
              <a:cs typeface="Geneva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4A6456-BEAB-486B-9FF1-1EE829A5DFEF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5ACA77-2E22-449A-8CE2-03B4608FFF7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  <a:ea typeface="Geneva" charset="-128"/>
              <a:cs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88E87C-03F5-0A46-80F6-502592856236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3C9425-E942-4738-BE22-F3E5A2FD16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Geneva" charset="-128"/>
              <a:cs typeface="Geneva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6E22235-9422-46FE-9FD2-EE7EB8BDD621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92A91D-E650-4FFE-807F-304412F75C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Geneva" charset="-128"/>
              <a:cs typeface="Geneva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6E22235-9422-46FE-9FD2-EE7EB8BDD621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7CFECD-DB3B-49F5-BF63-B4A988EA14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Geneva" charset="-128"/>
              <a:cs typeface="Geneva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5D8AE3-E832-4FC9-A833-FEC865991665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592E8-D503-4A79-B4D2-A56FD13B14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Geneva" charset="-128"/>
              <a:cs typeface="Geneva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42B3BE-0C75-4190-9EAA-36C3B1F1976B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D0A0C-A155-4DA4-8B75-FFBB221B04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040232-A749-41DD-B0C3-FF5EDC84C2EA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C5E57-EF91-4EF1-AAA9-03A6974C39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88E87C-03F5-0A46-80F6-502592856236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DC5BE1-18BC-420B-A1FF-7F04AF4A1C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endParaRPr lang="en-US" altLang="en-US" smtClean="0">
              <a:ea typeface="Geneva" charset="-128"/>
              <a:cs typeface="Geneva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040232-A749-41DD-B0C3-FF5EDC84C2EA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3A90D-E42C-4B27-9B9F-BA6710A771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88E87C-03F5-0A46-80F6-502592856236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D94957-6EEF-4736-BE72-6164F5D874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endParaRPr lang="en-US" altLang="en-US" smtClean="0">
              <a:ea typeface="Geneva" charset="-128"/>
              <a:cs typeface="Geneva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040232-A749-41DD-B0C3-FF5EDC84C2EA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5C966-9620-4B54-95F6-DFB4C0E1A2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endParaRPr lang="en-US" altLang="en-US" smtClean="0">
              <a:ea typeface="Geneva" charset="-128"/>
              <a:cs typeface="Geneva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040232-A749-41DD-B0C3-FF5EDC84C2EA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48B989-1D93-4D33-9E81-A18E426756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defRPr/>
            </a:pPr>
            <a:endParaRPr lang="en-US" altLang="en-US" smtClean="0">
              <a:ea typeface="Geneva" charset="-128"/>
              <a:cs typeface="Geneva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IHA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040232-A749-41DD-B0C3-FF5EDC84C2EA}" type="datetime1">
              <a:rPr lang="en-US" smtClean="0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B27FE-A7F8-4484-9CFA-05FDE3B640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43685" y="3881025"/>
            <a:ext cx="7728440" cy="1323439"/>
          </a:xfrm>
          <a:prstGeom prst="rect">
            <a:avLst/>
          </a:prstGeom>
        </p:spPr>
        <p:txBody>
          <a:bodyPr wrap="square" lIns="91440" anchor="ctr" anchorCtr="0">
            <a:spAutoFit/>
          </a:bodyPr>
          <a:lstStyle>
            <a:lvl1pPr algn="l">
              <a:lnSpc>
                <a:spcPct val="100000"/>
              </a:lnSpc>
              <a:defRPr sz="4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43684" y="6211854"/>
            <a:ext cx="5553619" cy="24119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9152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Gray Sectio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24053" y="2212060"/>
            <a:ext cx="7183644" cy="1569660"/>
          </a:xfrm>
          <a:prstGeom prst="rect">
            <a:avLst/>
          </a:prstGeom>
        </p:spPr>
        <p:txBody>
          <a:bodyPr wrap="square" lIns="91440" anchor="ctr" anchorCtr="0">
            <a:spAutoFit/>
          </a:bodyPr>
          <a:lstStyle>
            <a:lvl1pPr algn="l">
              <a:lnSpc>
                <a:spcPct val="100000"/>
              </a:lnSpc>
              <a:defRPr sz="32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650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 txBox="1"/>
          <p:nvPr userDrawn="1"/>
        </p:nvSpPr>
        <p:spPr>
          <a:xfrm>
            <a:off x="141288" y="5900738"/>
            <a:ext cx="6373812" cy="365125"/>
          </a:xfrm>
          <a:prstGeom prst="rect">
            <a:avLst/>
          </a:prstGeom>
        </p:spPr>
        <p:txBody>
          <a:bodyPr wrap="none" bIns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4"/>
                </a:solidFill>
                <a:latin typeface="Trebuchet MS"/>
                <a:ea typeface="Geneva" charset="-128"/>
                <a:cs typeface="Trebuchet M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9pPr>
          </a:lstStyle>
          <a:p>
            <a:pPr>
              <a:defRPr/>
            </a:pPr>
            <a:r>
              <a:rPr lang="en-US" smtClean="0"/>
              <a:t>     </a:t>
            </a:r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489700"/>
            <a:ext cx="3005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53799" y="398480"/>
            <a:ext cx="8229600" cy="584776"/>
          </a:xfrm>
          <a:prstGeom prst="rect">
            <a:avLst/>
          </a:prstGeom>
        </p:spPr>
        <p:txBody>
          <a:bodyPr wrap="square" lIns="91440" anchor="b" anchorCtr="0">
            <a:spAutoFit/>
          </a:bodyPr>
          <a:lstStyle>
            <a:lvl1pPr algn="l">
              <a:lnSpc>
                <a:spcPct val="100000"/>
              </a:lnSpc>
              <a:defRPr sz="32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4013" y="1078992"/>
            <a:ext cx="8229600" cy="452628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  <a:lvl2pPr marL="12700" indent="0">
              <a:buNone/>
              <a:defRPr sz="2400">
                <a:latin typeface="+mn-lt"/>
              </a:defRPr>
            </a:lvl2pPr>
            <a:lvl3pPr marL="690563" indent="-225425">
              <a:buClr>
                <a:schemeClr val="accent1"/>
              </a:buClr>
              <a:defRPr sz="2000">
                <a:latin typeface="+mn-lt"/>
              </a:defRPr>
            </a:lvl3pPr>
            <a:lvl4pPr marL="915988" indent="-225425">
              <a:buFont typeface="ArialMT" charset="0"/>
              <a:buChar char="–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15338" y="6396038"/>
            <a:ext cx="59213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fld id="{AB0DF9DC-576C-4DA7-B437-2744CB0CD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3426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ent Slide 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 txBox="1"/>
          <p:nvPr userDrawn="1"/>
        </p:nvSpPr>
        <p:spPr>
          <a:xfrm>
            <a:off x="141288" y="5900738"/>
            <a:ext cx="6373812" cy="365125"/>
          </a:xfrm>
          <a:prstGeom prst="rect">
            <a:avLst/>
          </a:prstGeom>
        </p:spPr>
        <p:txBody>
          <a:bodyPr wrap="none" bIns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4"/>
                </a:solidFill>
                <a:latin typeface="Trebuchet MS"/>
                <a:ea typeface="Geneva" charset="-128"/>
                <a:cs typeface="Trebuchet M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9pPr>
          </a:lstStyle>
          <a:p>
            <a:pPr>
              <a:defRPr/>
            </a:pPr>
            <a:r>
              <a:rPr lang="en-US" smtClean="0"/>
              <a:t>     </a:t>
            </a:r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489700"/>
            <a:ext cx="3005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53799" y="398480"/>
            <a:ext cx="8256802" cy="584776"/>
          </a:xfrm>
          <a:prstGeom prst="rect">
            <a:avLst/>
          </a:prstGeom>
        </p:spPr>
        <p:txBody>
          <a:bodyPr wrap="square" lIns="91440" anchor="b" anchorCtr="0">
            <a:spAutoFit/>
          </a:bodyPr>
          <a:lstStyle>
            <a:lvl1pPr algn="l">
              <a:lnSpc>
                <a:spcPct val="100000"/>
              </a:lnSpc>
              <a:defRPr sz="32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11725" y="1270965"/>
            <a:ext cx="3698876" cy="4188044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56616" y="1115568"/>
            <a:ext cx="4233672" cy="452628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n-lt"/>
              </a:defRPr>
            </a:lvl1pPr>
            <a:lvl2pPr marL="12700" indent="0">
              <a:buNone/>
              <a:defRPr sz="2000">
                <a:latin typeface="+mn-lt"/>
              </a:defRPr>
            </a:lvl2pPr>
            <a:lvl3pPr marL="690563" indent="-225425">
              <a:buClr>
                <a:schemeClr val="accent1"/>
              </a:buClr>
              <a:defRPr sz="1800">
                <a:latin typeface="+mn-lt"/>
              </a:defRPr>
            </a:lvl3pPr>
            <a:lvl4pPr marL="915988" indent="-225425"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415338" y="6396038"/>
            <a:ext cx="59213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fld id="{FFC2954C-B5A3-4DC0-A3F7-C81412295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911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ent Slide CHAR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/>
          <p:nvPr userDrawn="1"/>
        </p:nvSpPr>
        <p:spPr>
          <a:xfrm>
            <a:off x="141288" y="5900738"/>
            <a:ext cx="6373812" cy="365125"/>
          </a:xfrm>
          <a:prstGeom prst="rect">
            <a:avLst/>
          </a:prstGeom>
        </p:spPr>
        <p:txBody>
          <a:bodyPr wrap="none" bIns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4"/>
                </a:solidFill>
                <a:latin typeface="Trebuchet MS"/>
                <a:ea typeface="Geneva" charset="-128"/>
                <a:cs typeface="Trebuchet M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9pPr>
          </a:lstStyle>
          <a:p>
            <a:pPr>
              <a:defRPr/>
            </a:pPr>
            <a:r>
              <a:rPr lang="en-US" smtClean="0"/>
              <a:t>     </a:t>
            </a:r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489700"/>
            <a:ext cx="3005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53798" y="398480"/>
            <a:ext cx="8442539" cy="584776"/>
          </a:xfrm>
          <a:prstGeom prst="rect">
            <a:avLst/>
          </a:prstGeom>
        </p:spPr>
        <p:txBody>
          <a:bodyPr wrap="square" lIns="91440" anchor="b" anchorCtr="0">
            <a:spAutoFit/>
          </a:bodyPr>
          <a:lstStyle>
            <a:lvl1pPr algn="l">
              <a:lnSpc>
                <a:spcPct val="100000"/>
              </a:lnSpc>
              <a:defRPr sz="32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738688" y="1082675"/>
            <a:ext cx="405765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54013" y="1082675"/>
            <a:ext cx="4233672" cy="4525963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latin typeface="+mn-lt"/>
              </a:defRPr>
            </a:lvl1pPr>
            <a:lvl2pPr marL="12700" indent="0">
              <a:buNone/>
              <a:defRPr sz="2000">
                <a:latin typeface="+mn-lt"/>
              </a:defRPr>
            </a:lvl2pPr>
            <a:lvl3pPr marL="690563" indent="-225425">
              <a:buClr>
                <a:schemeClr val="accent1"/>
              </a:buClr>
              <a:buFont typeface="Arial"/>
              <a:buChar char="•"/>
              <a:defRPr sz="1800">
                <a:latin typeface="+mn-lt"/>
              </a:defRPr>
            </a:lvl3pPr>
            <a:lvl4pPr marL="915988" indent="-225425"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415338" y="6396038"/>
            <a:ext cx="59213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fld id="{BE3F7671-8AE5-4A7B-81A1-719C8881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646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ent Slide TAB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 txBox="1"/>
          <p:nvPr userDrawn="1"/>
        </p:nvSpPr>
        <p:spPr>
          <a:xfrm>
            <a:off x="141288" y="5900738"/>
            <a:ext cx="6373812" cy="365125"/>
          </a:xfrm>
          <a:prstGeom prst="rect">
            <a:avLst/>
          </a:prstGeom>
        </p:spPr>
        <p:txBody>
          <a:bodyPr wrap="none" bIns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4"/>
                </a:solidFill>
                <a:latin typeface="Trebuchet MS"/>
                <a:ea typeface="Geneva" charset="-128"/>
                <a:cs typeface="Trebuchet M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9pPr>
          </a:lstStyle>
          <a:p>
            <a:pPr>
              <a:defRPr/>
            </a:pPr>
            <a:r>
              <a:rPr lang="en-US" smtClean="0"/>
              <a:t>     </a:t>
            </a:r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489700"/>
            <a:ext cx="3005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53799" y="398480"/>
            <a:ext cx="7183644" cy="584776"/>
          </a:xfrm>
          <a:prstGeom prst="rect">
            <a:avLst/>
          </a:prstGeom>
        </p:spPr>
        <p:txBody>
          <a:bodyPr wrap="square" lIns="91440" anchor="b" anchorCtr="0">
            <a:spAutoFit/>
          </a:bodyPr>
          <a:lstStyle>
            <a:lvl1pPr algn="l">
              <a:lnSpc>
                <a:spcPct val="100000"/>
              </a:lnSpc>
              <a:defRPr sz="32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354013" y="1339850"/>
            <a:ext cx="7183437" cy="262255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54013" y="4334256"/>
            <a:ext cx="7183437" cy="1801368"/>
          </a:xfrm>
          <a:prstGeom prst="rect">
            <a:avLst/>
          </a:prstGeom>
        </p:spPr>
        <p:txBody>
          <a:bodyPr/>
          <a:lstStyle>
            <a:lvl1pPr>
              <a:defRPr sz="1800" b="1">
                <a:latin typeface="+mn-lt"/>
              </a:defRPr>
            </a:lvl1pPr>
            <a:lvl2pPr marL="12700" indent="0">
              <a:buNone/>
              <a:defRPr sz="1800">
                <a:latin typeface="+mn-lt"/>
              </a:defRPr>
            </a:lvl2pPr>
            <a:lvl3pPr marL="690563" indent="-225425">
              <a:buClr>
                <a:schemeClr val="accent1"/>
              </a:buClr>
              <a:defRPr sz="1600" baseline="0">
                <a:latin typeface="+mn-lt"/>
              </a:defRPr>
            </a:lvl3pPr>
            <a:lvl4pPr marL="915988" indent="-225425"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415338" y="6396038"/>
            <a:ext cx="59213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  <a:latin typeface="Arial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fld id="{357AAB12-A394-41DF-AB37-0DAA03D4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2079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HOLD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08675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5DAF8-09FE-49CC-9632-B683F17CEC7E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438" y="6403975"/>
            <a:ext cx="84455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73828-E2EF-448A-8F5D-F442BD143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748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</p:sldLayoutIdLst>
  <p:transition/>
  <p:timing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Georgia"/>
          <a:ea typeface="Geneva" charset="-128"/>
          <a:cs typeface="Georgi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Geneva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://www.ihatoday.org/uploadDocs/1/pfactoolkit.pdf" TargetMode="Externa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6.xml" /><Relationship Id="rId3" Type="http://schemas.openxmlformats.org/officeDocument/2006/relationships/hyperlink" Target="http://c.ymcdn.com/sites/www.theberylinstitute.org/resource/resmgr/webinar_pdf/pfac_toolkit_shared_version.pdf" TargetMode="Ex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jpeg" /><Relationship Id="rId4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6.xml" /><Relationship Id="rId3" Type="http://schemas.microsoft.com/office/2007/relationships/diagramDrawing" Target="../diagrams/drawing2.xml" /><Relationship Id="rId4" Type="http://schemas.openxmlformats.org/officeDocument/2006/relationships/diagramData" Target="../diagrams/data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diagramColors" Target="../diagrams/colors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 bwMode="auto">
          <a:xfrm>
            <a:off x="1042988" y="3573463"/>
            <a:ext cx="7729537" cy="193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" pitchFamily="34" charset="0"/>
                <a:ea typeface="Geneva" charset="-128"/>
                <a:cs typeface="Arial" pitchFamily="34" charset="0"/>
              </a:rPr>
              <a:t>Patient and Family Advisory Councils (PFAC) – Core Principles</a:t>
            </a:r>
          </a:p>
        </p:txBody>
      </p:sp>
      <p:sp>
        <p:nvSpPr>
          <p:cNvPr id="9219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1042988" y="6211888"/>
            <a:ext cx="5554662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smtClean="0">
                <a:latin typeface="Arial" pitchFamily="34" charset="0"/>
                <a:ea typeface="Geneva" charset="-128"/>
                <a:cs typeface="Arial" pitchFamily="34" charset="0"/>
              </a:rPr>
              <a:t>2017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4009807B-CF47-472D-95B9-974D3DE7741F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4013" y="1079500"/>
            <a:ext cx="8229600" cy="53165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Recognize that membership may evolve over time</a:t>
            </a:r>
          </a:p>
          <a:p>
            <a:pPr marL="355600" lvl="1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Invest in your organization’s Patient-Family Advisors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mtClean="0">
              <a:solidFill>
                <a:schemeClr val="tx2"/>
              </a:solidFill>
              <a:ea typeface="Geneva" charset="-128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i="1" smtClean="0">
                <a:solidFill>
                  <a:schemeClr val="tx2"/>
                </a:solidFill>
                <a:ea typeface="Geneva" charset="-128"/>
              </a:rPr>
              <a:t>Strategy Insights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Allow PFAs to offer suggestions for agenda topics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Provide genuine opportunities for input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Exercise the power of storytelling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Start small – build trust, focus on system breakdowns rather than individual mistakes</a:t>
            </a:r>
          </a:p>
          <a:p>
            <a:pPr marL="355600" lvl="1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Create an environment for feedback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mtClean="0">
              <a:ea typeface="Geneva" charset="-128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i="1" smtClean="0">
                <a:solidFill>
                  <a:schemeClr val="tx2"/>
                </a:solidFill>
                <a:ea typeface="Geneva" charset="-128"/>
              </a:rPr>
              <a:t>Tools</a:t>
            </a:r>
          </a:p>
          <a:p>
            <a:pPr lvl="1" eaLnBrk="1" hangingPunct="1">
              <a:defRPr/>
            </a:pPr>
            <a:r>
              <a:rPr lang="en-US" altLang="en-US" smtClean="0">
                <a:ea typeface="Geneva" charset="-128"/>
              </a:rPr>
              <a:t>IPFCC, Sharing Personal and Professional Stories</a:t>
            </a:r>
          </a:p>
          <a:p>
            <a:pPr lvl="1" eaLnBrk="1" hangingPunct="1">
              <a:defRPr/>
            </a:pPr>
            <a:endParaRPr lang="en-US" altLang="en-US">
              <a:ea typeface="Geneva" charset="-128"/>
            </a:endParaRPr>
          </a:p>
          <a:p>
            <a:pPr lvl="1" eaLnBrk="1" hangingPunct="1">
              <a:defRPr/>
            </a:pPr>
            <a:endParaRPr lang="en-US" altLang="en-US" smtClean="0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endParaRPr lang="en-US" altLang="en-US" smtClean="0">
              <a:ea typeface="Geneva" charset="-128"/>
            </a:endParaRPr>
          </a:p>
          <a:p>
            <a:pPr marL="0" indent="0" eaLnBrk="1" hangingPunct="1">
              <a:defRPr/>
            </a:pPr>
            <a:endParaRPr lang="en-US" altLang="en-US" smtClean="0">
              <a:ea typeface="Geneva" charset="-128"/>
              <a:cs typeface="Georgia" pitchFamily="18" charset="0"/>
            </a:endParaRP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 bwMode="auto">
          <a:xfrm>
            <a:off x="354013" y="265113"/>
            <a:ext cx="8229600" cy="58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-128"/>
                <a:cs typeface="Arial" pitchFamily="34" charset="0"/>
              </a:rPr>
              <a:t>Engagement of PFAs </a:t>
            </a:r>
            <a:r>
              <a:rPr lang="en-US" altLang="en-US" smtClean="0">
                <a:latin typeface="Arial" pitchFamily="34" charset="0"/>
                <a:ea typeface="Geneva" charset="-128"/>
                <a:cs typeface="Arial" pitchFamily="34" charset="0"/>
              </a:rPr>
              <a:t>is Vital 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57188" y="1116013"/>
            <a:ext cx="4233862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z="2400" smtClean="0">
                <a:ea typeface="Geneva" charset="-128"/>
              </a:rPr>
              <a:t>Assess effectiveness of meetings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z="2400" smtClean="0">
                <a:ea typeface="Geneva" charset="-128"/>
              </a:rPr>
              <a:t>Close the feedback loop – provide results and recommendations</a:t>
            </a:r>
          </a:p>
          <a:p>
            <a:pPr lvl="1" eaLnBrk="1" hangingPunct="1">
              <a:defRPr/>
            </a:pPr>
            <a:endParaRPr lang="en-US" altLang="en-US" smtClean="0">
              <a:ea typeface="Geneva" charset="-128"/>
            </a:endParaRPr>
          </a:p>
          <a:p>
            <a:pPr lvl="1" eaLnBrk="1" hangingPunct="1">
              <a:defRPr/>
            </a:pPr>
            <a:r>
              <a:rPr lang="en-US" altLang="en-US" sz="2400" i="1" smtClean="0">
                <a:solidFill>
                  <a:schemeClr val="tx2"/>
                </a:solidFill>
                <a:ea typeface="Geneva" charset="-128"/>
              </a:rPr>
              <a:t>Strategy Insights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z="2400" smtClean="0">
                <a:ea typeface="Geneva" charset="-128"/>
              </a:rPr>
              <a:t>Meeting evaluation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z="2400" smtClean="0">
                <a:ea typeface="Geneva" charset="-128"/>
              </a:rPr>
              <a:t>Annual advisor self-reflection of participation and experience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z="2400">
                <a:ea typeface="Geneva" charset="-128"/>
              </a:rPr>
              <a:t>Identify what the </a:t>
            </a:r>
            <a:r>
              <a:rPr lang="en-US" altLang="en-US" sz="2400" i="1">
                <a:ea typeface="Geneva" charset="-128"/>
              </a:rPr>
              <a:t>organization</a:t>
            </a:r>
            <a:r>
              <a:rPr lang="en-US" altLang="en-US" sz="2400">
                <a:ea typeface="Geneva" charset="-128"/>
              </a:rPr>
              <a:t> has </a:t>
            </a:r>
            <a:r>
              <a:rPr lang="en-US" altLang="en-US" sz="2400" smtClean="0">
                <a:ea typeface="Geneva" charset="-128"/>
              </a:rPr>
              <a:t>learned </a:t>
            </a:r>
            <a:r>
              <a:rPr lang="en-US" altLang="en-US" sz="2400">
                <a:ea typeface="Geneva" charset="-128"/>
              </a:rPr>
              <a:t>from patients and families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endParaRPr lang="en-US" altLang="en-US" smtClean="0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endParaRPr lang="en-US" altLang="en-US" smtClean="0">
              <a:ea typeface="Geneva" charset="-128"/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C8AFEDB4-96E6-4CFE-83CC-95503BD547E4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pic>
        <p:nvPicPr>
          <p:cNvPr id="19461" name="Picture 4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10156"/>
          <a:stretch>
            <a:fillRect/>
          </a:stretch>
        </p:blipFill>
        <p:spPr bwMode="auto">
          <a:xfrm>
            <a:off x="4911725" y="1271588"/>
            <a:ext cx="36988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32EE04C5-4EBA-49B1-B3B6-C3B77895B8CE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4013" y="1079500"/>
            <a:ext cx="8229600" cy="4883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Embed the PFAC into the organizational culture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Establish clear goals and measure success</a:t>
            </a:r>
          </a:p>
          <a:p>
            <a:pPr lvl="1" eaLnBrk="1" hangingPunct="1">
              <a:defRPr/>
            </a:pPr>
            <a:endParaRPr lang="en-US" altLang="en-US" smtClean="0">
              <a:solidFill>
                <a:schemeClr val="tx2"/>
              </a:solidFill>
              <a:ea typeface="Geneva" charset="-128"/>
            </a:endParaRPr>
          </a:p>
          <a:p>
            <a:pPr lvl="1" eaLnBrk="1" hangingPunct="1">
              <a:defRPr/>
            </a:pPr>
            <a:r>
              <a:rPr lang="en-US" altLang="en-US" i="1" smtClean="0">
                <a:solidFill>
                  <a:schemeClr val="tx2"/>
                </a:solidFill>
                <a:ea typeface="Geneva" charset="-128"/>
              </a:rPr>
              <a:t>Strategy Insights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Build the PFAC into strategic planning &amp; quality lifecycles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Consider use &amp; implementation of the PFAC across the continuum of care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Align council activities with organizational and national quality and patient safety priorities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Continually monitor PFAC structure, process and outcome measures to provide value</a:t>
            </a:r>
            <a:endParaRPr lang="en-US" altLang="en-US" smtClean="0">
              <a:solidFill>
                <a:schemeClr val="tx2"/>
              </a:solidFill>
              <a:ea typeface="Geneva" charset="-128"/>
            </a:endParaRPr>
          </a:p>
          <a:p>
            <a:pPr lvl="1" eaLnBrk="1" hangingPunct="1">
              <a:defRPr/>
            </a:pPr>
            <a:endParaRPr lang="en-US" altLang="en-US">
              <a:ea typeface="Geneva" charset="-128"/>
            </a:endParaRPr>
          </a:p>
          <a:p>
            <a:pPr lvl="1" eaLnBrk="1" hangingPunct="1">
              <a:defRPr/>
            </a:pPr>
            <a:endParaRPr lang="en-US" altLang="en-US" smtClean="0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endParaRPr lang="en-US" altLang="en-US" smtClean="0">
              <a:ea typeface="Geneva" charset="-128"/>
            </a:endParaRPr>
          </a:p>
          <a:p>
            <a:pPr lvl="3" eaLnBrk="1" hangingPunct="1">
              <a:buFont typeface="ArialMT" charset="0"/>
              <a:buChar char="–"/>
              <a:defRPr/>
            </a:pPr>
            <a:r>
              <a:rPr lang="en-US" altLang="en-US" smtClean="0">
                <a:solidFill>
                  <a:srgbClr val="7F7F7F"/>
                </a:solidFill>
                <a:ea typeface="Geneva" charset="-128"/>
              </a:rPr>
              <a:t>This is a body sub-bullet</a:t>
            </a:r>
          </a:p>
          <a:p>
            <a:pPr marL="0" indent="0" eaLnBrk="1" hangingPunct="1">
              <a:defRPr/>
            </a:pPr>
            <a:endParaRPr lang="en-US" altLang="en-US" smtClean="0">
              <a:ea typeface="Geneva" charset="-128"/>
              <a:cs typeface="Georgia" pitchFamily="18" charset="0"/>
            </a:endParaRPr>
          </a:p>
        </p:txBody>
      </p:sp>
      <p:sp>
        <p:nvSpPr>
          <p:cNvPr id="16388" name="Title 1"/>
          <p:cNvSpPr>
            <a:spLocks noGrp="1"/>
          </p:cNvSpPr>
          <p:nvPr>
            <p:ph type="ctrTitle"/>
          </p:nvPr>
        </p:nvSpPr>
        <p:spPr bwMode="auto">
          <a:xfrm>
            <a:off x="354013" y="398463"/>
            <a:ext cx="8229600" cy="58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latin typeface="Arial" pitchFamily="34" charset="0"/>
                <a:ea typeface="Geneva" charset="-128"/>
                <a:cs typeface="Arial" pitchFamily="34" charset="0"/>
              </a:rPr>
              <a:t>Successful PFACs </a:t>
            </a:r>
            <a:r>
              <a:rPr lang="en-US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-128"/>
                <a:cs typeface="Arial" pitchFamily="34" charset="0"/>
              </a:rPr>
              <a:t>Improve Quality 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8" name="Title 1"/>
          <p:cNvSpPr>
            <a:spLocks noGrp="1"/>
          </p:cNvSpPr>
          <p:nvPr>
            <p:ph type="ctrTitle"/>
          </p:nvPr>
        </p:nvSpPr>
        <p:spPr bwMode="auto">
          <a:xfrm>
            <a:off x="354013" y="398463"/>
            <a:ext cx="8256587" cy="58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-128"/>
                <a:cs typeface="Arial" pitchFamily="34" charset="0"/>
              </a:rPr>
              <a:t>Measuring the Impact </a:t>
            </a:r>
            <a:r>
              <a:rPr lang="en-US" altLang="en-US" smtClean="0">
                <a:latin typeface="Arial" pitchFamily="34" charset="0"/>
                <a:ea typeface="Geneva" charset="-128"/>
                <a:cs typeface="Arial" pitchFamily="34" charset="0"/>
              </a:rPr>
              <a:t>is Important</a:t>
            </a:r>
            <a:endParaRPr lang="en-US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eneva" charset="-128"/>
              <a:cs typeface="Arial" pitchFamily="34" charset="0"/>
            </a:endParaRPr>
          </a:p>
        </p:txBody>
      </p:sp>
      <p:sp>
        <p:nvSpPr>
          <p:cNvPr id="21507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4911725" y="1271588"/>
            <a:ext cx="36988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57188" y="1116013"/>
            <a:ext cx="4233862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z="2400" smtClean="0">
                <a:ea typeface="Geneva" charset="-128"/>
              </a:rPr>
              <a:t>There is much </a:t>
            </a:r>
            <a:r>
              <a:rPr lang="en-US" altLang="en-US" sz="2400">
                <a:ea typeface="Geneva" charset="-128"/>
              </a:rPr>
              <a:t>o</a:t>
            </a:r>
            <a:r>
              <a:rPr lang="en-US" altLang="en-US" sz="2400" smtClean="0">
                <a:ea typeface="Geneva" charset="-128"/>
              </a:rPr>
              <a:t>pportunity for improvement in this area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z="2400" smtClean="0">
                <a:ea typeface="Geneva" charset="-128"/>
              </a:rPr>
              <a:t>Current focus is on process metrics – need to move towards outcomes</a:t>
            </a:r>
          </a:p>
          <a:p>
            <a:pPr lvl="1" eaLnBrk="1" hangingPunct="1">
              <a:defRPr/>
            </a:pPr>
            <a:endParaRPr lang="en-US" altLang="en-US" smtClean="0">
              <a:solidFill>
                <a:schemeClr val="tx2"/>
              </a:solidFill>
              <a:ea typeface="Geneva" charset="-128"/>
            </a:endParaRPr>
          </a:p>
          <a:p>
            <a:pPr lvl="1" eaLnBrk="1" hangingPunct="1">
              <a:defRPr/>
            </a:pPr>
            <a:r>
              <a:rPr lang="en-US" altLang="en-US" sz="2400" i="1" smtClean="0">
                <a:solidFill>
                  <a:schemeClr val="tx2"/>
                </a:solidFill>
                <a:ea typeface="Geneva" charset="-128"/>
              </a:rPr>
              <a:t>Strategy Insights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z="2400" smtClean="0">
                <a:ea typeface="Geneva" charset="-128"/>
              </a:rPr>
              <a:t>Show how PFAC work has impacted outcomes 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z="2400" smtClean="0">
                <a:ea typeface="Geneva" charset="-128"/>
              </a:rPr>
              <a:t>Measure the impact of the project on patient, provider, and council member satisfaction </a:t>
            </a:r>
          </a:p>
          <a:p>
            <a:pPr lvl="1" eaLnBrk="1" hangingPunct="1">
              <a:defRPr/>
            </a:pPr>
            <a:endParaRPr lang="en-US" altLang="en-US">
              <a:ea typeface="Geneva" charset="-128"/>
            </a:endParaRPr>
          </a:p>
          <a:p>
            <a:pPr lvl="1" eaLnBrk="1" hangingPunct="1">
              <a:defRPr/>
            </a:pPr>
            <a:endParaRPr lang="en-US" altLang="en-US" smtClean="0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endParaRPr lang="en-US" altLang="en-US" smtClean="0">
              <a:ea typeface="Geneva" charset="-128"/>
            </a:endParaRPr>
          </a:p>
          <a:p>
            <a:pPr marL="0" indent="0" eaLnBrk="1" hangingPunct="1">
              <a:defRPr/>
            </a:pPr>
            <a:endParaRPr lang="en-US" altLang="en-US" smtClean="0">
              <a:ea typeface="Geneva" charset="-128"/>
              <a:cs typeface="Georgia" pitchFamily="18" charset="0"/>
            </a:endParaRPr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932450E5-62DF-438B-888F-6D3E5E902A92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725" y="1271588"/>
            <a:ext cx="38417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0" y="5319713"/>
            <a:ext cx="9144000" cy="1377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20650"/>
          <a:ext cx="9144000" cy="6577012"/>
        </p:xfrm>
        <a:graphic>
          <a:graphicData uri="http://schemas.openxmlformats.org/drawingml/2006/table">
            <a:tbl>
              <a:tblPr/>
              <a:tblGrid>
                <a:gridCol w="5884311"/>
                <a:gridCol w="202258"/>
                <a:gridCol w="1576204"/>
                <a:gridCol w="1481227"/>
              </a:tblGrid>
              <a:tr h="1010535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2400" b="1" smtClean="0">
                          <a:effectLst/>
                          <a:latin typeface="Arial Black" panose="020b0a04020102020204" pitchFamily="34" charset="0"/>
                        </a:rPr>
                        <a:t>2016 PFE </a:t>
                      </a:r>
                      <a:r>
                        <a:rPr lang="en-US" sz="2400" b="1">
                          <a:effectLst/>
                          <a:latin typeface="Arial Black" panose="020b0a04020102020204" pitchFamily="34" charset="0"/>
                        </a:rPr>
                        <a:t>Metric</a:t>
                      </a:r>
                      <a:r>
                        <a:rPr lang="en-US" sz="240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78300" marR="78300" marT="43497" marB="39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lang="en-US" sz="12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300" marR="78300" marT="43497" marB="39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200" b="1">
                          <a:effectLst/>
                          <a:latin typeface="Arial Black" panose="020b0a04020102020204" pitchFamily="34" charset="0"/>
                        </a:rPr>
                        <a:t>Percentage of all </a:t>
                      </a:r>
                      <a:r>
                        <a:rPr lang="en-US" sz="1200" b="1" smtClean="0">
                          <a:effectLst/>
                          <a:latin typeface="Arial Black" panose="020b0a04020102020204" pitchFamily="34" charset="0"/>
                        </a:rPr>
                        <a:t>U.S. </a:t>
                      </a:r>
                      <a:r>
                        <a:rPr lang="en-US" sz="1200" b="1">
                          <a:effectLst/>
                          <a:latin typeface="Arial Black" panose="020b0a04020102020204" pitchFamily="34" charset="0"/>
                        </a:rPr>
                        <a:t>hospitals meeting each metric</a:t>
                      </a:r>
                      <a:r>
                        <a:rPr lang="en-US" sz="120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78300" marR="78300" marT="43497" marB="39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200" b="1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Percentage</a:t>
                      </a:r>
                      <a:r>
                        <a:rPr lang="en-US" sz="1200" b="1" baseline="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 of Illinois hospitals meeting each metric*</a:t>
                      </a:r>
                      <a:r>
                        <a:rPr lang="en-US" sz="12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8300" marR="78300" marT="43497" marB="39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</a:tr>
              <a:tr h="653278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1. Planning checklist for scheduled admission </a:t>
                      </a:r>
                    </a:p>
                  </a:txBody>
                  <a:tcPr marL="78300" marR="78300" marT="39148" marB="39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en-US" sz="15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>
                          <a:effectLst/>
                          <a:latin typeface="Arial Black" panose="020b0a04020102020204" pitchFamily="34" charset="0"/>
                        </a:rPr>
                        <a:t>48.9%</a:t>
                      </a:r>
                      <a:r>
                        <a:rPr lang="en-US" sz="320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79%</a:t>
                      </a:r>
                      <a:r>
                        <a:rPr lang="en-US" sz="32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en-US" sz="3200">
                        <a:solidFill>
                          <a:schemeClr val="accent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</a:tr>
              <a:tr h="79400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2. Shift change huddles/bedside reporting with patients and families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78300" marR="78300" marT="39148" marB="39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en-US" sz="15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>
                          <a:effectLst/>
                          <a:latin typeface="Arial Black" panose="020b0a04020102020204" pitchFamily="34" charset="0"/>
                        </a:rPr>
                        <a:t>73.2%</a:t>
                      </a:r>
                      <a:r>
                        <a:rPr lang="en-US" sz="320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90%</a:t>
                      </a:r>
                      <a:endParaRPr lang="en-US" sz="3200">
                        <a:solidFill>
                          <a:schemeClr val="accent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</a:tr>
              <a:tr h="653278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3. PFE leader or function area exists in the hospital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78300" marR="78300" marT="39148" marB="39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en-US" sz="15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>
                          <a:effectLst/>
                          <a:latin typeface="Arial Black" panose="020b0a04020102020204" pitchFamily="34" charset="0"/>
                        </a:rPr>
                        <a:t>56.1%</a:t>
                      </a:r>
                      <a:r>
                        <a:rPr lang="en-US" sz="320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65%</a:t>
                      </a:r>
                      <a:endParaRPr lang="en-US" sz="3200">
                        <a:solidFill>
                          <a:schemeClr val="accent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</a:tr>
              <a:tr h="712079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4. PFE committee or representative on hospital committee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78300" marR="78300" marT="39148" marB="39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en-US" sz="15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>
                          <a:effectLst/>
                          <a:latin typeface="Arial Black" panose="020b0a04020102020204" pitchFamily="34" charset="0"/>
                        </a:rPr>
                        <a:t>50.4%</a:t>
                      </a:r>
                      <a:r>
                        <a:rPr lang="en-US" sz="320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63%</a:t>
                      </a:r>
                      <a:endParaRPr lang="en-US" sz="3200">
                        <a:solidFill>
                          <a:schemeClr val="accent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</a:tr>
              <a:tr h="79400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5. Patient and family on hospital governing and/or leadership board (hospital governance)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78300" marR="78300" marT="39148" marB="39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en-US" sz="15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>
                          <a:effectLst/>
                          <a:latin typeface="Arial Black" panose="020b0a04020102020204" pitchFamily="34" charset="0"/>
                        </a:rPr>
                        <a:t>41.1%</a:t>
                      </a:r>
                      <a:r>
                        <a:rPr lang="en-US" sz="320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63%</a:t>
                      </a:r>
                      <a:endParaRPr lang="en-US" sz="3200">
                        <a:solidFill>
                          <a:schemeClr val="accent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</a:tr>
              <a:tr h="653278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At least 3 of the 5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78300" marR="78300" marT="39148" marB="39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en-US" sz="15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>
                          <a:effectLst/>
                          <a:latin typeface="Arial Black" panose="020b0a04020102020204" pitchFamily="34" charset="0"/>
                        </a:rPr>
                        <a:t>55.5%</a:t>
                      </a:r>
                      <a:r>
                        <a:rPr lang="en-US" sz="320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77%</a:t>
                      </a:r>
                      <a:r>
                        <a:rPr lang="en-US" sz="32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en-US" sz="3200">
                        <a:solidFill>
                          <a:schemeClr val="accent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</a:tr>
              <a:tr h="653278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At least 4 of the 5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78300" marR="78300" marT="39148" marB="39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en-US" sz="15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>
                          <a:effectLst/>
                          <a:latin typeface="Arial Black" panose="020b0a04020102020204" pitchFamily="34" charset="0"/>
                        </a:rPr>
                        <a:t>36.9%</a:t>
                      </a:r>
                      <a:r>
                        <a:rPr lang="en-US" sz="320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62%</a:t>
                      </a:r>
                      <a:r>
                        <a:rPr lang="en-US" sz="32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en-US" sz="3200">
                        <a:solidFill>
                          <a:schemeClr val="accent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</a:tr>
              <a:tr h="653278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All 5 metrics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78300" marR="78300" marT="39148" marB="39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en-US" sz="15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>
                          <a:effectLst/>
                          <a:latin typeface="Arial Black" panose="020b0a04020102020204" pitchFamily="34" charset="0"/>
                        </a:rPr>
                        <a:t>18.4%</a:t>
                      </a:r>
                      <a:r>
                        <a:rPr lang="en-US" sz="320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37%</a:t>
                      </a:r>
                      <a:r>
                        <a:rPr lang="en-US" sz="3200" smtClean="0">
                          <a:solidFill>
                            <a:schemeClr val="accent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en-US" sz="3200">
                        <a:solidFill>
                          <a:schemeClr val="accent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000" marR="78300" marT="39148" marB="391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AC1D6B6D-E303-4488-A408-F4AFF11D51FF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4013" y="1079500"/>
            <a:ext cx="8229600" cy="4883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Agency for Healthcare Research and Quality, Working with Patient and Families as Advisors.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American Hospital Association, Health Research &amp; Educational </a:t>
            </a:r>
            <a:r>
              <a:rPr lang="en-US" altLang="en-US">
                <a:ea typeface="Geneva" charset="-128"/>
              </a:rPr>
              <a:t>Trust, A Leadership Resource for Patient and Family Engagement </a:t>
            </a:r>
            <a:r>
              <a:rPr lang="en-US" altLang="en-US" smtClean="0">
                <a:ea typeface="Geneva" charset="-128"/>
              </a:rPr>
              <a:t>Strategies.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Centers for Medicaid and Medicare Services (CMS), Partnership </a:t>
            </a:r>
            <a:r>
              <a:rPr lang="en-US" altLang="en-US">
                <a:ea typeface="Geneva" charset="-128"/>
              </a:rPr>
              <a:t>for Patients </a:t>
            </a:r>
            <a:r>
              <a:rPr lang="en-US" altLang="en-US" smtClean="0">
                <a:ea typeface="Geneva" charset="-128"/>
              </a:rPr>
              <a:t>Strategic </a:t>
            </a:r>
            <a:r>
              <a:rPr lang="en-US" altLang="en-US">
                <a:ea typeface="Geneva" charset="-128"/>
              </a:rPr>
              <a:t>Vision Roadmap for Person and Family Engagement </a:t>
            </a:r>
            <a:r>
              <a:rPr lang="en-US" altLang="en-US" smtClean="0">
                <a:ea typeface="Geneva" charset="-128"/>
              </a:rPr>
              <a:t>.</a:t>
            </a:r>
            <a:endParaRPr lang="en-US" altLang="en-US" smtClean="0">
              <a:ea typeface="Geneva" charset="-128"/>
              <a:hlinkClick r:id="rId3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Institute for Patient-and-Family </a:t>
            </a:r>
            <a:r>
              <a:rPr lang="en-US" altLang="en-US">
                <a:ea typeface="Geneva" charset="-128"/>
              </a:rPr>
              <a:t>Centered Care (IPFFC), </a:t>
            </a:r>
            <a:r>
              <a:rPr lang="en-US" altLang="en-US" smtClean="0">
                <a:ea typeface="Geneva" charset="-128"/>
              </a:rPr>
              <a:t>Creating Patient and Family Advisory Councils.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Illinois Health and Hospital Association, A Road </a:t>
            </a:r>
            <a:r>
              <a:rPr lang="en-US" altLang="en-US">
                <a:ea typeface="Geneva" charset="-128"/>
              </a:rPr>
              <a:t>Map to the Successful Implementation of Patient and Family Advisory Councils </a:t>
            </a:r>
            <a:r>
              <a:rPr lang="en-US" altLang="en-US" smtClean="0">
                <a:ea typeface="Geneva" charset="-128"/>
              </a:rPr>
              <a:t>.</a:t>
            </a:r>
          </a:p>
          <a:p>
            <a:pPr marL="0" indent="0" eaLnBrk="1" hangingPunct="1">
              <a:defRPr/>
            </a:pPr>
            <a:endParaRPr lang="en-US" altLang="en-US" smtClean="0">
              <a:ea typeface="Geneva" charset="-128"/>
              <a:cs typeface="Georgia" pitchFamily="18" charset="0"/>
            </a:endParaRPr>
          </a:p>
        </p:txBody>
      </p:sp>
      <p:sp>
        <p:nvSpPr>
          <p:cNvPr id="23556" name="Title 1"/>
          <p:cNvSpPr>
            <a:spLocks noGrp="1"/>
          </p:cNvSpPr>
          <p:nvPr>
            <p:ph type="ctrTitle"/>
          </p:nvPr>
        </p:nvSpPr>
        <p:spPr bwMode="auto">
          <a:xfrm>
            <a:off x="354013" y="398463"/>
            <a:ext cx="822960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" pitchFamily="34" charset="0"/>
                <a:ea typeface="Geneva" charset="-128"/>
                <a:cs typeface="Arial" pitchFamily="34" charset="0"/>
              </a:rPr>
              <a:t>Additional Resources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5EDCA740-D281-40D0-A9C7-140AA4291D80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4013" y="1079500"/>
            <a:ext cx="8229600" cy="4883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>
                <a:ea typeface="Geneva" charset="-128"/>
              </a:rPr>
              <a:t>Michigan Health and Hospital Association Keystone Center, A road Map to Patient and Family Engagement, 2015.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>
                <a:ea typeface="Geneva" charset="-128"/>
              </a:rPr>
              <a:t>Planetree: Global Leader in Advancing Person-Centered </a:t>
            </a:r>
            <a:r>
              <a:rPr lang="en-US" altLang="en-US" smtClean="0">
                <a:ea typeface="Geneva" charset="-128"/>
              </a:rPr>
              <a:t>Care.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University of </a:t>
            </a:r>
            <a:r>
              <a:rPr lang="en-US" altLang="en-US">
                <a:ea typeface="Geneva" charset="-128"/>
              </a:rPr>
              <a:t>W</a:t>
            </a:r>
            <a:r>
              <a:rPr lang="en-US" altLang="en-US" smtClean="0">
                <a:ea typeface="Geneva" charset="-128"/>
              </a:rPr>
              <a:t>isconsin Health, Patient &amp; Family Advisory Partnership Program. </a:t>
            </a:r>
            <a:endParaRPr lang="en-US" altLang="en-US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>
                <a:ea typeface="Geneva" charset="-128"/>
              </a:rPr>
              <a:t>Webster, P.D., Johnson</a:t>
            </a:r>
            <a:r>
              <a:rPr lang="en-US" altLang="en-US" smtClean="0">
                <a:ea typeface="Geneva" charset="-128"/>
              </a:rPr>
              <a:t>, B.H</a:t>
            </a:r>
            <a:r>
              <a:rPr lang="en-US" altLang="en-US">
                <a:ea typeface="Geneva" charset="-128"/>
              </a:rPr>
              <a:t>., Developing and Sustaining a Patient and Family Advisory Council, Bethesda, Maryland, Institute for Patient and Family Centered Care, 2000.  </a:t>
            </a:r>
            <a:r>
              <a:rPr lang="en-US" altLang="en-US" smtClean="0">
                <a:ea typeface="Geneva" charset="-128"/>
              </a:rPr>
              <a:t>Print Only.</a:t>
            </a:r>
            <a:endParaRPr lang="en-US" altLang="en-US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>
                <a:ea typeface="Geneva" charset="-128"/>
              </a:rPr>
              <a:t>West, M., Brown, Laurie, A Toolkit for Creating a Patient and Family Advisory Council, BJC </a:t>
            </a:r>
            <a:r>
              <a:rPr lang="en-US" altLang="en-US" smtClean="0">
                <a:ea typeface="Geneva" charset="-128"/>
              </a:rPr>
              <a:t>Healthcare.</a:t>
            </a:r>
            <a:endParaRPr lang="en-US" altLang="en-US">
              <a:ea typeface="Geneva" charset="-128"/>
              <a:hlinkClick r:id="rId3"/>
            </a:endParaRPr>
          </a:p>
          <a:p>
            <a:pPr marL="0" indent="0" eaLnBrk="1" hangingPunct="1">
              <a:defRPr/>
            </a:pPr>
            <a:endParaRPr lang="en-US" altLang="en-US" smtClean="0">
              <a:ea typeface="Geneva" charset="-128"/>
              <a:cs typeface="Georgia" pitchFamily="18" charset="0"/>
            </a:endParaRPr>
          </a:p>
        </p:txBody>
      </p:sp>
      <p:sp>
        <p:nvSpPr>
          <p:cNvPr id="24580" name="Title 1"/>
          <p:cNvSpPr>
            <a:spLocks noGrp="1"/>
          </p:cNvSpPr>
          <p:nvPr>
            <p:ph type="ctrTitle"/>
          </p:nvPr>
        </p:nvSpPr>
        <p:spPr bwMode="auto">
          <a:xfrm>
            <a:off x="354013" y="398463"/>
            <a:ext cx="822960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" pitchFamily="34" charset="0"/>
                <a:ea typeface="Geneva" charset="-128"/>
                <a:cs typeface="Arial" pitchFamily="34" charset="0"/>
              </a:rPr>
              <a:t>Additional Resources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Title 10"/>
          <p:cNvSpPr>
            <a:spLocks noGrp="1"/>
          </p:cNvSpPr>
          <p:nvPr>
            <p:ph type="ctrTitle"/>
          </p:nvPr>
        </p:nvSpPr>
        <p:spPr bwMode="auto">
          <a:xfrm>
            <a:off x="354013" y="398463"/>
            <a:ext cx="822960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tIns="45720" rIns="91440" bIns="45720" numCol="1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  <a:ea typeface="Geneva" charset="-128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1"/>
          </p:nvPr>
        </p:nvGraphicFramePr>
        <p:xfrm>
          <a:off x="354013" y="95004"/>
          <a:ext cx="8229386" cy="6115792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13CD6789-627A-44D3-A4C1-722FE2CACAB8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013" y="149225"/>
            <a:ext cx="8229600" cy="584200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&amp; Family Engagement </a:t>
            </a:r>
            <a:r>
              <a:rPr lang="en-US" smtClean="0">
                <a:solidFill>
                  <a:srgbClr val="2C2C2C"/>
                </a:solidFill>
              </a:rPr>
              <a:t>is Valued  </a:t>
            </a:r>
            <a:endParaRPr lang="en-US">
              <a:solidFill>
                <a:srgbClr val="2C2C2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4013" y="771525"/>
            <a:ext cx="8229600" cy="55102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defRPr/>
            </a:pPr>
            <a:r>
              <a:rPr lang="en-US" altLang="en-US" b="0" smtClean="0">
                <a:ea typeface="Geneva" charset="-128"/>
                <a:cs typeface="Georgia" pitchFamily="18" charset="0"/>
              </a:rPr>
              <a:t>Essential perspective that is not only heard, but integrated into service and QI to advance high quality, person-centric care</a:t>
            </a:r>
          </a:p>
          <a:p>
            <a:pPr marL="0" indent="0">
              <a:spcBef>
                <a:spcPct val="0"/>
              </a:spcBef>
              <a:defRPr/>
            </a:pPr>
            <a:endParaRPr lang="en-US" altLang="en-US" b="0" smtClean="0">
              <a:ea typeface="Geneva" charset="-128"/>
              <a:cs typeface="Georgia" pitchFamily="18" charset="0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altLang="en-US" b="0" i="1" smtClean="0">
                <a:solidFill>
                  <a:schemeClr val="tx2"/>
                </a:solidFill>
                <a:ea typeface="Geneva" charset="-128"/>
                <a:cs typeface="Georgia" pitchFamily="18" charset="0"/>
              </a:rPr>
              <a:t>Strategy Insights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b="0" smtClean="0">
                <a:ea typeface="Geneva" charset="-128"/>
                <a:cs typeface="Georgia" pitchFamily="18" charset="0"/>
              </a:rPr>
              <a:t>Use existing groups (e.g. readmissions, specialty populations, chronic care clinics, volunteers)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b="0" smtClean="0">
                <a:ea typeface="Geneva" charset="-128"/>
                <a:cs typeface="Georgia" pitchFamily="18" charset="0"/>
              </a:rPr>
              <a:t>Leverage community connections, e.g. navigators, community health workers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b="0" smtClean="0">
                <a:ea typeface="Geneva" charset="-128"/>
                <a:cs typeface="Georgia" pitchFamily="18" charset="0"/>
              </a:rPr>
              <a:t>Culture of safety results</a:t>
            </a:r>
          </a:p>
          <a:p>
            <a:pPr marL="0" indent="0">
              <a:defRPr/>
            </a:pPr>
            <a:endParaRPr lang="en-US" altLang="en-US" b="0" i="1" smtClean="0">
              <a:solidFill>
                <a:schemeClr val="tx2"/>
              </a:solidFill>
              <a:ea typeface="Geneva" charset="-128"/>
              <a:cs typeface="Georgia" pitchFamily="18" charset="0"/>
            </a:endParaRPr>
          </a:p>
          <a:p>
            <a:pPr marL="0" indent="0">
              <a:defRPr/>
            </a:pPr>
            <a:r>
              <a:rPr lang="en-US" altLang="en-US" b="0" i="1" smtClean="0">
                <a:solidFill>
                  <a:schemeClr val="tx2"/>
                </a:solidFill>
                <a:ea typeface="Geneva" charset="-128"/>
                <a:cs typeface="Georgia" pitchFamily="18" charset="0"/>
              </a:rPr>
              <a:t>Resources</a:t>
            </a:r>
          </a:p>
          <a:p>
            <a:pPr marL="0" lvl="1">
              <a:defRPr/>
            </a:pPr>
            <a:r>
              <a:rPr lang="en-US" altLang="en-US" smtClean="0">
                <a:ea typeface="Geneva" charset="-128"/>
              </a:rPr>
              <a:t>Michigan Health and Hospital Association Keystone Center, A road Map to Patient and Family Engagement, 2015.  </a:t>
            </a:r>
          </a:p>
          <a:p>
            <a:pPr marL="0" indent="0">
              <a:defRPr/>
            </a:pPr>
            <a:endParaRPr lang="en-US" altLang="en-US" b="0" i="1" smtClean="0">
              <a:solidFill>
                <a:schemeClr val="tx2"/>
              </a:solidFill>
              <a:ea typeface="Geneva" charset="-128"/>
              <a:cs typeface="Georgia" pitchFamily="18" charset="0"/>
            </a:endParaRPr>
          </a:p>
          <a:p>
            <a:pPr marL="0" indent="0">
              <a:defRPr/>
            </a:pPr>
            <a:endParaRPr lang="en-US" altLang="en-US" b="0" smtClean="0">
              <a:ea typeface="Geneva" charset="-128"/>
              <a:cs typeface="Georgia" pitchFamily="18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F62B044A-D2E4-4663-BA94-94326B1358E5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algn="l" eaLnBrk="1" hangingPunct="1"/>
            <a:fld id="{C637B3F1-98F0-4373-812B-C01AC7282D6E}" type="slidenum">
              <a:rPr lang="en-US" altLang="en-US" sz="1800" b="0" smtClean="0"/>
              <a:pPr algn="l" eaLnBrk="1" hangingPunct="1"/>
              <a:t>4</a:t>
            </a:fld>
            <a:endParaRPr lang="en-US" altLang="en-US" sz="1800" b="0" smtClean="0"/>
          </a:p>
        </p:txBody>
      </p:sp>
      <p:sp>
        <p:nvSpPr>
          <p:cNvPr id="12291" name="Title 2"/>
          <p:cNvSpPr>
            <a:spLocks noGrp="1"/>
          </p:cNvSpPr>
          <p:nvPr>
            <p:ph type="ctrTitle"/>
          </p:nvPr>
        </p:nvSpPr>
        <p:spPr bwMode="auto">
          <a:xfrm>
            <a:off x="2708275" y="398463"/>
            <a:ext cx="5875338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2C2C2C"/>
                </a:solidFill>
                <a:latin typeface="Arial" pitchFamily="34" charset="0"/>
                <a:ea typeface="Geneva" charset="-128"/>
                <a:cs typeface="Arial" pitchFamily="34" charset="0"/>
              </a:rPr>
              <a:t>CMS:   Priority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282700"/>
            <a:ext cx="8229600" cy="47736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endParaRPr lang="en-US" altLang="en-US" sz="2800" i="1" smtClean="0">
              <a:ea typeface="Geneva" charset="-128"/>
              <a:cs typeface="Georgia" pitchFamily="18" charset="0"/>
            </a:endParaRPr>
          </a:p>
          <a:p>
            <a:pPr marL="0" indent="0">
              <a:defRPr/>
            </a:pPr>
            <a:r>
              <a:rPr lang="en-US" altLang="en-US" sz="2800" b="0" smtClean="0">
                <a:ea typeface="Geneva" charset="-128"/>
                <a:cs typeface="Arial" pitchFamily="34" charset="0"/>
              </a:rPr>
              <a:t>Active patient &amp; family partnership </a:t>
            </a:r>
          </a:p>
          <a:p>
            <a:pPr marL="0" indent="0">
              <a:defRPr/>
            </a:pPr>
            <a:r>
              <a:rPr lang="en-US" altLang="en-US" sz="2800" b="0" smtClean="0">
                <a:ea typeface="Geneva" charset="-128"/>
                <a:cs typeface="Arial" pitchFamily="34" charset="0"/>
              </a:rPr>
              <a:t>at 3 key organizational levels:</a:t>
            </a:r>
          </a:p>
          <a:p>
            <a:pPr marL="0" indent="0">
              <a:defRPr/>
            </a:pPr>
            <a:endParaRPr lang="en-US" altLang="en-US" sz="2800" b="0" i="1" smtClean="0">
              <a:solidFill>
                <a:srgbClr val="00143D"/>
              </a:solidFill>
              <a:ea typeface="Geneva" charset="-128"/>
              <a:cs typeface="Arial" pitchFamily="34" charset="0"/>
            </a:endParaRPr>
          </a:p>
          <a:p>
            <a:pPr marL="127000" lvl="1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2800" smtClean="0">
                <a:ea typeface="Geneva" charset="-128"/>
                <a:cs typeface="Arial" pitchFamily="34" charset="0"/>
              </a:rPr>
              <a:t>Point of Care</a:t>
            </a:r>
          </a:p>
          <a:p>
            <a:pPr marL="127000" lvl="1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2800" smtClean="0">
                <a:ea typeface="Geneva" charset="-128"/>
                <a:cs typeface="Arial" pitchFamily="34" charset="0"/>
              </a:rPr>
              <a:t>Policy and Protocol</a:t>
            </a:r>
          </a:p>
          <a:p>
            <a:pPr marL="127000" lvl="1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2800" smtClean="0">
                <a:ea typeface="Geneva" charset="-128"/>
                <a:cs typeface="Arial" pitchFamily="34" charset="0"/>
              </a:rPr>
              <a:t>Governance</a:t>
            </a:r>
          </a:p>
          <a:p>
            <a:pPr marL="0" indent="0">
              <a:defRPr/>
            </a:pPr>
            <a:endParaRPr lang="en-US" altLang="en-US" sz="2800" smtClean="0">
              <a:solidFill>
                <a:srgbClr val="004D67"/>
              </a:solidFill>
              <a:ea typeface="Geneva" charset="-128"/>
              <a:cs typeface="Georgia" pitchFamily="18" charset="0"/>
            </a:endParaRPr>
          </a:p>
          <a:p>
            <a:pPr marL="0" indent="0">
              <a:defRPr/>
            </a:pPr>
            <a:endParaRPr lang="en-US" altLang="en-US" smtClean="0">
              <a:ea typeface="Geneva" charset="-128"/>
              <a:cs typeface="Georgia" pitchFamily="18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3" y="-3175"/>
            <a:ext cx="22336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0863" y="2873375"/>
            <a:ext cx="43529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2E1DE40A-4771-48DB-B855-EDE758CED308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4013" y="99695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Very critical step in ensuring success of the PFAC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Model &amp; foster consensus towards value in activating patient/family partnership as essential component of health care operations  </a:t>
            </a:r>
          </a:p>
          <a:p>
            <a:pPr lvl="1" eaLnBrk="1" hangingPunct="1">
              <a:defRPr/>
            </a:pPr>
            <a:endParaRPr lang="en-US" altLang="en-US">
              <a:ea typeface="Geneva" charset="-128"/>
            </a:endParaRPr>
          </a:p>
          <a:p>
            <a:pPr lvl="1" eaLnBrk="1" hangingPunct="1">
              <a:defRPr/>
            </a:pPr>
            <a:r>
              <a:rPr lang="en-US" altLang="en-US" i="1" smtClean="0">
                <a:solidFill>
                  <a:schemeClr val="tx2"/>
                </a:solidFill>
                <a:ea typeface="Geneva" charset="-128"/>
              </a:rPr>
              <a:t>Strategy Insights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Meet with leadership individually &amp; as staff groups to reinforce PFAC goals &amp; benefits and share realistic implementation needs, e.g. resource commitments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>
                <a:ea typeface="Geneva" charset="-128"/>
              </a:rPr>
              <a:t>Clearly define the </a:t>
            </a:r>
            <a:r>
              <a:rPr lang="en-US" altLang="en-US" smtClean="0">
                <a:ea typeface="Geneva" charset="-128"/>
              </a:rPr>
              <a:t>value </a:t>
            </a:r>
            <a:r>
              <a:rPr lang="en-US" altLang="en-US">
                <a:ea typeface="Geneva" charset="-128"/>
              </a:rPr>
              <a:t>of the </a:t>
            </a:r>
            <a:r>
              <a:rPr lang="en-US" altLang="en-US" smtClean="0">
                <a:ea typeface="Geneva" charset="-128"/>
              </a:rPr>
              <a:t>PFAC to the organization  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Address privacy or policy concerns early in the process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Identify long-term and short-term goals w/clearly defined metrics &amp; outcomes</a:t>
            </a:r>
          </a:p>
          <a:p>
            <a:pPr lvl="1" eaLnBrk="1" hangingPunct="1">
              <a:defRPr/>
            </a:pPr>
            <a:endParaRPr lang="en-US" altLang="en-US" smtClean="0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endParaRPr lang="en-US" altLang="en-US" smtClean="0">
              <a:ea typeface="Geneva" charset="-128"/>
            </a:endParaRPr>
          </a:p>
          <a:p>
            <a:pPr lvl="3" eaLnBrk="1" hangingPunct="1">
              <a:buFont typeface="ArialMT" charset="0"/>
              <a:buChar char="–"/>
              <a:defRPr/>
            </a:pPr>
            <a:r>
              <a:rPr lang="en-US" altLang="en-US" smtClean="0">
                <a:solidFill>
                  <a:srgbClr val="7F7F7F"/>
                </a:solidFill>
                <a:ea typeface="Geneva" charset="-128"/>
              </a:rPr>
              <a:t>This is a body sub-bullet</a:t>
            </a:r>
          </a:p>
          <a:p>
            <a:pPr marL="0" indent="0" eaLnBrk="1" hangingPunct="1">
              <a:defRPr/>
            </a:pPr>
            <a:endParaRPr lang="en-US" altLang="en-US" smtClean="0">
              <a:ea typeface="Geneva" charset="-128"/>
              <a:cs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BD62A100-AC87-4B00-B7A2-23E040A861B5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237507" y="380010"/>
          <a:ext cx="8806772" cy="6024568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890588" y="5759450"/>
            <a:ext cx="175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r>
              <a:rPr lang="en-US" altLang="en-US" b="1"/>
              <a:t>1 – 4+ Months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3681413" y="5789613"/>
            <a:ext cx="2541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r>
              <a:rPr lang="en-US" altLang="en-US" b="1"/>
              <a:t>4 – 7+ Months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6530975" y="5778500"/>
            <a:ext cx="2268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r>
              <a:rPr lang="en-US" altLang="en-US" b="1"/>
              <a:t>7 – 9+  Months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DCBB1DEF-4CDF-410C-8CE6-F423272CD69A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4013" y="841375"/>
            <a:ext cx="8229600" cy="53165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Ensure that all understand the magnitude of change required for a committed partnership w/ patients/families</a:t>
            </a:r>
          </a:p>
          <a:p>
            <a:pPr marL="355600" lvl="1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Goal is to</a:t>
            </a:r>
            <a:r>
              <a:rPr lang="en-US" altLang="en-US">
                <a:ea typeface="Geneva" charset="-128"/>
              </a:rPr>
              <a:t> </a:t>
            </a:r>
            <a:r>
              <a:rPr lang="en-US" altLang="en-US" smtClean="0">
                <a:ea typeface="Geneva" charset="-128"/>
              </a:rPr>
              <a:t>embed the PFAC into organizational culture</a:t>
            </a:r>
          </a:p>
          <a:p>
            <a:pPr marL="355600" lvl="1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>
              <a:ea typeface="Geneva" charset="-128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i="1" smtClean="0">
                <a:solidFill>
                  <a:schemeClr val="tx2"/>
                </a:solidFill>
                <a:ea typeface="Geneva" charset="-128"/>
              </a:rPr>
              <a:t>Strategy Insights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Involve leadership in the assessment process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Identify </a:t>
            </a:r>
            <a:r>
              <a:rPr lang="en-US" altLang="en-US">
                <a:ea typeface="Geneva" charset="-128"/>
              </a:rPr>
              <a:t>and discuss barriers - dispel myths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Be prepared to explain how the PFAC will improve the organization and how success will be measured</a:t>
            </a:r>
          </a:p>
          <a:p>
            <a:pPr lvl="1" eaLnBrk="1" hangingPunct="1">
              <a:defRPr/>
            </a:pPr>
            <a:endParaRPr lang="en-US" altLang="en-US" i="1" smtClean="0">
              <a:solidFill>
                <a:schemeClr val="tx2"/>
              </a:solidFill>
              <a:ea typeface="Geneva" charset="-128"/>
            </a:endParaRPr>
          </a:p>
          <a:p>
            <a:pPr lvl="1" eaLnBrk="1" hangingPunct="1">
              <a:defRPr/>
            </a:pPr>
            <a:r>
              <a:rPr lang="en-US" altLang="en-US" i="1" smtClean="0">
                <a:solidFill>
                  <a:schemeClr val="tx2"/>
                </a:solidFill>
                <a:ea typeface="Geneva" charset="-128"/>
              </a:rPr>
              <a:t>Resources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AHA &amp; Institute for Family-Centered Care, A Hospital Self-Assessment Inventory </a:t>
            </a:r>
            <a:endParaRPr lang="en-US" altLang="en-US">
              <a:ea typeface="Geneva" charset="-128"/>
            </a:endParaRPr>
          </a:p>
          <a:p>
            <a:pPr lvl="1" eaLnBrk="1" hangingPunct="1">
              <a:defRPr/>
            </a:pPr>
            <a:endParaRPr lang="en-US" altLang="en-US">
              <a:ea typeface="Geneva" charset="-128"/>
            </a:endParaRPr>
          </a:p>
          <a:p>
            <a:pPr lvl="1" eaLnBrk="1" hangingPunct="1">
              <a:defRPr/>
            </a:pPr>
            <a:endParaRPr lang="en-US" altLang="en-US" smtClean="0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endParaRPr lang="en-US" altLang="en-US" smtClean="0">
              <a:ea typeface="Geneva" charset="-128"/>
            </a:endParaRPr>
          </a:p>
          <a:p>
            <a:pPr lvl="3" eaLnBrk="1" hangingPunct="1">
              <a:buFont typeface="ArialMT" charset="0"/>
              <a:buChar char="–"/>
              <a:defRPr/>
            </a:pPr>
            <a:r>
              <a:rPr lang="en-US" altLang="en-US" smtClean="0">
                <a:solidFill>
                  <a:srgbClr val="7F7F7F"/>
                </a:solidFill>
                <a:ea typeface="Geneva" charset="-128"/>
              </a:rPr>
              <a:t>This is a body sub-bullet</a:t>
            </a:r>
          </a:p>
          <a:p>
            <a:pPr marL="0" indent="0" eaLnBrk="1" hangingPunct="1">
              <a:defRPr/>
            </a:pPr>
            <a:endParaRPr lang="en-US" altLang="en-US" smtClean="0">
              <a:ea typeface="Geneva" charset="-128"/>
              <a:cs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509C101D-ECAB-426C-B2A8-3A33761DFB76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4013" y="747713"/>
            <a:ext cx="8789987" cy="54276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Progressive phases: Prepare, Plan &amp; Launch</a:t>
            </a:r>
          </a:p>
          <a:p>
            <a:pPr marL="355600" lvl="1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Consistent thread across each - move toward enhanced PFE &amp; Quality Improvement to favorably impact optimal health outcomes </a:t>
            </a:r>
            <a:endParaRPr lang="en-US" altLang="en-US">
              <a:ea typeface="Geneva" charset="-128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>
              <a:solidFill>
                <a:schemeClr val="tx2"/>
              </a:solidFill>
              <a:ea typeface="Geneva" charset="-128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i="1" smtClean="0">
                <a:solidFill>
                  <a:schemeClr val="tx2"/>
                </a:solidFill>
                <a:ea typeface="Geneva" charset="-128"/>
              </a:rPr>
              <a:t>Strategy Insights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>
                <a:ea typeface="Geneva" charset="-128"/>
              </a:rPr>
              <a:t>Select a PFAC coordinator - support </a:t>
            </a:r>
            <a:r>
              <a:rPr lang="en-US" altLang="en-US" smtClean="0">
                <a:ea typeface="Geneva" charset="-128"/>
              </a:rPr>
              <a:t>individual w/policy &amp; </a:t>
            </a:r>
            <a:r>
              <a:rPr lang="en-US" altLang="en-US">
                <a:ea typeface="Geneva" charset="-128"/>
              </a:rPr>
              <a:t>dedicated </a:t>
            </a:r>
            <a:r>
              <a:rPr lang="en-US" altLang="en-US" smtClean="0">
                <a:ea typeface="Geneva" charset="-128"/>
              </a:rPr>
              <a:t>resources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Assemble team to develop a mission statement/charter/operating guidelines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Determine PFAC structure </a:t>
            </a:r>
          </a:p>
          <a:p>
            <a:pPr marL="355600" lvl="1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Determine PFAC Chair or Co-Chairs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mtClean="0">
              <a:solidFill>
                <a:schemeClr val="tx2"/>
              </a:solidFill>
              <a:ea typeface="Geneva" charset="-128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i="1" smtClean="0">
                <a:solidFill>
                  <a:schemeClr val="tx2"/>
                </a:solidFill>
                <a:ea typeface="Geneva" charset="-128"/>
              </a:rPr>
              <a:t>Resources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NICHQ, Chartering Your PFAC: Purpose and Structure</a:t>
            </a:r>
            <a:endParaRPr lang="en-US" altLang="en-US">
              <a:ea typeface="Geneva" charset="-128"/>
            </a:endParaRPr>
          </a:p>
          <a:p>
            <a:pPr lvl="1" eaLnBrk="1" hangingPunct="1">
              <a:defRPr/>
            </a:pPr>
            <a:endParaRPr lang="en-US" altLang="en-US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endParaRPr lang="en-US" altLang="en-US" smtClean="0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endParaRPr lang="en-US" altLang="en-US" smtClean="0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endParaRPr lang="en-US" altLang="en-US" smtClean="0">
              <a:ea typeface="Geneva" charset="-128"/>
            </a:endParaRPr>
          </a:p>
          <a:p>
            <a:pPr lvl="1" eaLnBrk="1" hangingPunct="1">
              <a:defRPr/>
            </a:pPr>
            <a:endParaRPr lang="en-US" altLang="en-US">
              <a:ea typeface="Geneva" charset="-128"/>
            </a:endParaRPr>
          </a:p>
          <a:p>
            <a:pPr lvl="1" eaLnBrk="1" hangingPunct="1">
              <a:defRPr/>
            </a:pPr>
            <a:endParaRPr lang="en-US" altLang="en-US" smtClean="0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endParaRPr lang="en-US" altLang="en-US" smtClean="0">
              <a:ea typeface="Geneva" charset="-128"/>
            </a:endParaRPr>
          </a:p>
          <a:p>
            <a:pPr lvl="3" eaLnBrk="1" hangingPunct="1">
              <a:buFont typeface="ArialMT" charset="0"/>
              <a:buChar char="–"/>
              <a:defRPr/>
            </a:pPr>
            <a:r>
              <a:rPr lang="en-US" altLang="en-US" smtClean="0">
                <a:solidFill>
                  <a:srgbClr val="7F7F7F"/>
                </a:solidFill>
                <a:ea typeface="Geneva" charset="-128"/>
              </a:rPr>
              <a:t>This is a body sub-bullet</a:t>
            </a:r>
          </a:p>
          <a:p>
            <a:pPr marL="0" indent="0" eaLnBrk="1" hangingPunct="1">
              <a:defRPr/>
            </a:pPr>
            <a:endParaRPr lang="en-US" altLang="en-US" smtClean="0">
              <a:ea typeface="Geneva" charset="-128"/>
              <a:cs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  <a:cs typeface="Geneva" charset="-128"/>
              </a:defRPr>
            </a:lvl9pPr>
          </a:lstStyle>
          <a:p>
            <a:pPr eaLnBrk="1" hangingPunct="1"/>
            <a:fld id="{429FE1E7-7819-4A09-A9CB-79642A05456B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sp>
        <p:nvSpPr>
          <p:cNvPr id="13315" name="Title 2"/>
          <p:cNvSpPr>
            <a:spLocks noGrp="1"/>
          </p:cNvSpPr>
          <p:nvPr>
            <p:ph type="ctrTitle"/>
          </p:nvPr>
        </p:nvSpPr>
        <p:spPr bwMode="auto">
          <a:xfrm>
            <a:off x="354013" y="196850"/>
            <a:ext cx="8229600" cy="58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eneva" charset="-128"/>
                <a:cs typeface="Arial" pitchFamily="34" charset="0"/>
              </a:rPr>
              <a:t>Recruitment Strategy </a:t>
            </a:r>
            <a:r>
              <a:rPr lang="en-US" altLang="en-US" b="1" smtClean="0">
                <a:latin typeface="Arial" pitchFamily="34" charset="0"/>
                <a:ea typeface="Geneva" charset="-128"/>
                <a:cs typeface="Arial" pitchFamily="34" charset="0"/>
              </a:rPr>
              <a:t>is Essential</a:t>
            </a:r>
            <a:r>
              <a:rPr lang="en-US" altLang="en-US" smtClean="0">
                <a:latin typeface="Arial" pitchFamily="34" charset="0"/>
                <a:ea typeface="Geneva" charset="-128"/>
                <a:cs typeface="Arial" pitchFamily="34" charset="0"/>
              </a:rPr>
              <a:t>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4013" y="925513"/>
            <a:ext cx="8229600" cy="5689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Membership should reflect patients &amp; families served by the organization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Training, on-boarding &amp; exit plans are required for members</a:t>
            </a:r>
          </a:p>
          <a:p>
            <a:pPr marL="355600" lvl="1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Determine clear expectations for participation</a:t>
            </a:r>
          </a:p>
          <a:p>
            <a:pPr marL="355600" lvl="1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mtClean="0">
              <a:solidFill>
                <a:schemeClr val="tx2"/>
              </a:solidFill>
              <a:ea typeface="Geneva" charset="-128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i="1" smtClean="0">
                <a:solidFill>
                  <a:schemeClr val="tx2"/>
                </a:solidFill>
                <a:ea typeface="Geneva" charset="-128"/>
              </a:rPr>
              <a:t>Strategy Insights</a:t>
            </a:r>
          </a:p>
          <a:p>
            <a:pPr marL="355600" lvl="1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Create a recruitment plan</a:t>
            </a:r>
          </a:p>
          <a:p>
            <a:pPr marL="355600" lvl="1" indent="-342900" eaLnBrk="1" hangingPunct="1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Find </a:t>
            </a:r>
            <a:r>
              <a:rPr lang="en-US" altLang="en-US">
                <a:ea typeface="Geneva" charset="-128"/>
              </a:rPr>
              <a:t>the right </a:t>
            </a:r>
            <a:r>
              <a:rPr lang="en-US" altLang="en-US" smtClean="0">
                <a:ea typeface="Geneva" charset="-128"/>
              </a:rPr>
              <a:t>people</a:t>
            </a:r>
          </a:p>
          <a:p>
            <a:pPr marL="355600" lvl="1" indent="-342900" eaLnBrk="1" hangingPunct="1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>
                <a:ea typeface="Geneva" charset="-128"/>
              </a:rPr>
              <a:t>Ensure diversity </a:t>
            </a:r>
            <a:endParaRPr lang="en-US" altLang="en-US" smtClean="0">
              <a:ea typeface="Geneva" charset="-128"/>
            </a:endParaRPr>
          </a:p>
          <a:p>
            <a:pPr marL="355600" lvl="1" indent="-342900" eaLnBrk="1" hangingPunct="1"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altLang="en-US" sz="2000" smtClean="0">
              <a:ea typeface="Geneva" charset="-128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i="1" smtClean="0">
                <a:solidFill>
                  <a:schemeClr val="tx2"/>
                </a:solidFill>
                <a:ea typeface="Geneva" charset="-128"/>
              </a:rPr>
              <a:t>Tools</a:t>
            </a:r>
          </a:p>
          <a:p>
            <a:pPr marL="355600" lvl="1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mtClean="0">
                <a:ea typeface="Geneva" charset="-128"/>
              </a:rPr>
              <a:t>NICHQ, Characteristics of Effective Family Advisors</a:t>
            </a: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>
                <a:ea typeface="Geneva" charset="-128"/>
              </a:rPr>
              <a:t>AHRQ, Sample PFAC Orientation Manual</a:t>
            </a:r>
          </a:p>
          <a:p>
            <a:pPr lvl="1" eaLnBrk="1" hangingPunct="1">
              <a:defRPr/>
            </a:pPr>
            <a:endParaRPr lang="en-US" altLang="en-US">
              <a:ea typeface="Geneva" charset="-128"/>
            </a:endParaRPr>
          </a:p>
          <a:p>
            <a:pPr lvl="1" eaLnBrk="1" hangingPunct="1">
              <a:defRPr/>
            </a:pPr>
            <a:endParaRPr lang="en-US" altLang="en-US" smtClean="0">
              <a:ea typeface="Geneva" charset="-128"/>
            </a:endParaRPr>
          </a:p>
          <a:p>
            <a:pPr lvl="1" eaLnBrk="1" hangingPunct="1">
              <a:defRPr/>
            </a:pPr>
            <a:endParaRPr lang="en-US" altLang="en-US">
              <a:ea typeface="Geneva" charset="-128"/>
            </a:endParaRPr>
          </a:p>
          <a:p>
            <a:pPr lvl="1" eaLnBrk="1" hangingPunct="1">
              <a:defRPr/>
            </a:pPr>
            <a:endParaRPr lang="en-US" altLang="en-US" smtClean="0">
              <a:ea typeface="Geneva" charset="-128"/>
            </a:endParaRPr>
          </a:p>
          <a:p>
            <a:pPr marL="355600" lvl="1" indent="-342900" eaLnBrk="1" hangingPunct="1">
              <a:buFont typeface="Arial" pitchFamily="34" charset="0"/>
              <a:buChar char="•"/>
              <a:defRPr/>
            </a:pPr>
            <a:endParaRPr lang="en-US" altLang="en-US" smtClean="0">
              <a:ea typeface="Geneva" charset="-128"/>
            </a:endParaRPr>
          </a:p>
          <a:p>
            <a:pPr lvl="3" eaLnBrk="1" hangingPunct="1">
              <a:buFont typeface="ArialMT" charset="0"/>
              <a:buChar char="–"/>
              <a:defRPr/>
            </a:pPr>
            <a:r>
              <a:rPr lang="en-US" altLang="en-US" smtClean="0">
                <a:solidFill>
                  <a:srgbClr val="7F7F7F"/>
                </a:solidFill>
                <a:ea typeface="Geneva" charset="-128"/>
              </a:rPr>
              <a:t>This is a body sub-bullet</a:t>
            </a:r>
          </a:p>
          <a:p>
            <a:pPr marL="0" indent="0" eaLnBrk="1" hangingPunct="1">
              <a:defRPr/>
            </a:pPr>
            <a:endParaRPr lang="en-US" altLang="en-US" smtClean="0">
              <a:ea typeface="Geneva" charset="-128"/>
              <a:cs typeface="Georgia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36543"/>
  <p:tag name="AS_OS" val="Microsoft Windows NT 6.1.7601 Service Pack 1"/>
  <p:tag name="AS_RELEASE_DATE" val="2019.02.14"/>
  <p:tag name="AS_TITLE" val="Aspose.Slides for .NET 4.0 Client Profile"/>
  <p:tag name="AS_VERSION" val="19.2"/>
</p:tagLst>
</file>

<file path=ppt/theme/theme1.xml><?xml version="1.0" encoding="utf-8"?>
<a:theme xmlns:r="http://schemas.openxmlformats.org/officeDocument/2006/relationships" xmlns:a="http://schemas.openxmlformats.org/drawingml/2006/main" name="2016 IHA PowerPoint Template_5 3 16">
  <a:themeElements>
    <a:clrScheme name="IHA PPT 1">
      <a:dk1>
        <a:srgbClr val="2C2C2C"/>
      </a:dk1>
      <a:lt1>
        <a:sysClr val="window" lastClr="FFFFFF"/>
      </a:lt1>
      <a:dk2>
        <a:srgbClr val="006689"/>
      </a:dk2>
      <a:lt2>
        <a:srgbClr val="EEECE1"/>
      </a:lt2>
      <a:accent1>
        <a:srgbClr val="006689"/>
      </a:accent1>
      <a:accent2>
        <a:srgbClr val="008C95"/>
      </a:accent2>
      <a:accent3>
        <a:srgbClr val="81A32B"/>
      </a:accent3>
      <a:accent4>
        <a:srgbClr val="919191"/>
      </a:accent4>
      <a:accent5>
        <a:srgbClr val="FFFFFF"/>
      </a:accent5>
      <a:accent6>
        <a:srgbClr val="FFFFFF"/>
      </a:accent6>
      <a:hlink>
        <a:srgbClr val="2C7CFF"/>
      </a:hlink>
      <a:folHlink>
        <a:srgbClr val="6C3180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IHA PowerPoint Grey Template FINAL 1 26 16 xxx" id="{4F388ED9-881F-4AF5-A45B-7CF1C67956D0}" vid="{0EA0C51A-275A-48C2-9109-B987A105E808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Template>2016 IHA PowerPoint Template_5 3 16</Template>
  <Company/>
  <PresentationFormat>On-screen Show (4:3)</PresentationFormat>
  <Paragraphs>128</Paragraphs>
  <Slides>17</Slides>
  <Notes>17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18">
      <vt:lpstr>2016 IHA PowerPoint Template_5 3 16</vt:lpstr>
      <vt:lpstr>Patient and Family Advisory Councils (PFAC) – Core Principles</vt:lpstr>
      <vt:lpstr>Slide 2</vt:lpstr>
      <vt:lpstr>Patient &amp; Family Engagement is Valued  </vt:lpstr>
      <vt:lpstr>CMS:   Priority Objective</vt:lpstr>
      <vt:lpstr>Slide 5</vt:lpstr>
      <vt:lpstr>Slide 6</vt:lpstr>
      <vt:lpstr>Slide 7</vt:lpstr>
      <vt:lpstr>Slide 8</vt:lpstr>
      <vt:lpstr>Recruitment Strategy is Essential  </vt:lpstr>
      <vt:lpstr>Engagement of PFAs is Vital </vt:lpstr>
      <vt:lpstr>Slide 11</vt:lpstr>
      <vt:lpstr>Successful PFACs Improve Quality </vt:lpstr>
      <vt:lpstr>Measuring the Impact is Important</vt:lpstr>
      <vt:lpstr>Slide 14</vt:lpstr>
      <vt:lpstr>Additional Resources</vt:lpstr>
      <vt:lpstr>Additional Resources</vt:lpstr>
      <vt:lpstr>Slide 17</vt:lpstr>
    </vt:vector>
  </TitlesOfParts>
  <LinksUpToDate>0</LinksUpToDate>
  <SharedDoc>0</SharedDoc>
  <HyperlinksChanged>0</HyperlinksChanged>
  <Application>Aspose.Slides for .NET</Application>
  <AppVersion>19.0200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2020-01-06T22:51:28Z</dcterms:modified>
</cp:coreProperties>
</file>